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8" r:id="rId6"/>
    <p:sldMasterId id="2147483737" r:id="rId7"/>
    <p:sldMasterId id="2147483779" r:id="rId8"/>
    <p:sldMasterId id="2147483797" r:id="rId9"/>
    <p:sldMasterId id="2147483834" r:id="rId10"/>
    <p:sldMasterId id="2147483869" r:id="rId11"/>
    <p:sldMasterId id="2147483909" r:id="rId12"/>
    <p:sldMasterId id="2147483949" r:id="rId13"/>
    <p:sldMasterId id="2147483978" r:id="rId14"/>
    <p:sldMasterId id="214748400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Lst>
  <p:sldSz cy="5143500" cx="9144000"/>
  <p:notesSz cx="6858000" cy="9144000"/>
  <p:embeddedFontLst>
    <p:embeddedFont>
      <p:font typeface="Montserrat SemiBold"/>
      <p:regular r:id="rId52"/>
      <p:bold r:id="rId53"/>
      <p:italic r:id="rId54"/>
      <p:boldItalic r:id="rId55"/>
    </p:embeddedFont>
    <p:embeddedFont>
      <p:font typeface="Roboto"/>
      <p:regular r:id="rId56"/>
      <p:bold r:id="rId57"/>
      <p:italic r:id="rId58"/>
      <p:boldItalic r:id="rId59"/>
    </p:embeddedFont>
    <p:embeddedFont>
      <p:font typeface="Montserrat"/>
      <p:regular r:id="rId60"/>
      <p:bold r:id="rId61"/>
      <p:italic r:id="rId62"/>
      <p:boldItalic r:id="rId63"/>
    </p:embeddedFont>
    <p:embeddedFont>
      <p:font typeface="Montserrat Medium"/>
      <p:regular r:id="rId64"/>
      <p:bold r:id="rId65"/>
      <p:italic r:id="rId66"/>
      <p:boldItalic r:id="rId67"/>
    </p:embeddedFont>
    <p:embeddedFont>
      <p:font typeface="Montserrat Light"/>
      <p:regular r:id="rId68"/>
      <p:bold r:id="rId69"/>
      <p:italic r:id="rId70"/>
      <p:boldItalic r:id="rId71"/>
    </p:embeddedFont>
    <p:embeddedFont>
      <p:font typeface="Roboto Light"/>
      <p:regular r:id="rId72"/>
      <p:bold r:id="rId73"/>
      <p:italic r:id="rId74"/>
      <p:boldItalic r:id="rId75"/>
    </p:embeddedFont>
    <p:embeddedFont>
      <p:font typeface="Helvetica Neue"/>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0" roundtripDataSignature="AMtx7mhaTl/3D5p+n800xtFbvPWM6pvw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6D683A-BD58-4E4E-9D43-02A61387A58D}">
  <a:tblStyle styleId="{5D6D683A-BD58-4E4E-9D43-02A61387A58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CCFCF7-665F-4E6E-A305-6B18F189E8D2}"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80" Type="http://customschemas.google.com/relationships/presentationmetadata" Target="meta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15.xml"/><Relationship Id="rId75" Type="http://schemas.openxmlformats.org/officeDocument/2006/relationships/font" Target="fonts/RobotoLight-boldItalic.fntdata"/><Relationship Id="rId30" Type="http://schemas.openxmlformats.org/officeDocument/2006/relationships/slide" Target="slides/slide14.xml"/><Relationship Id="rId74" Type="http://schemas.openxmlformats.org/officeDocument/2006/relationships/font" Target="fonts/RobotoLight-italic.fntdata"/><Relationship Id="rId33" Type="http://schemas.openxmlformats.org/officeDocument/2006/relationships/slide" Target="slides/slide17.xml"/><Relationship Id="rId77" Type="http://schemas.openxmlformats.org/officeDocument/2006/relationships/font" Target="fonts/HelveticaNeue-bold.fntdata"/><Relationship Id="rId32" Type="http://schemas.openxmlformats.org/officeDocument/2006/relationships/slide" Target="slides/slide16.xml"/><Relationship Id="rId76" Type="http://schemas.openxmlformats.org/officeDocument/2006/relationships/font" Target="fonts/HelveticaNeue-regular.fntdata"/><Relationship Id="rId35" Type="http://schemas.openxmlformats.org/officeDocument/2006/relationships/slide" Target="slides/slide19.xml"/><Relationship Id="rId79" Type="http://schemas.openxmlformats.org/officeDocument/2006/relationships/font" Target="fonts/HelveticaNeue-boldItalic.fntdata"/><Relationship Id="rId34" Type="http://schemas.openxmlformats.org/officeDocument/2006/relationships/slide" Target="slides/slide18.xml"/><Relationship Id="rId78" Type="http://schemas.openxmlformats.org/officeDocument/2006/relationships/font" Target="fonts/HelveticaNeue-italic.fntdata"/><Relationship Id="rId71" Type="http://schemas.openxmlformats.org/officeDocument/2006/relationships/font" Target="fonts/MontserratLight-boldItalic.fntdata"/><Relationship Id="rId70" Type="http://schemas.openxmlformats.org/officeDocument/2006/relationships/font" Target="fonts/MontserratLight-italic.fntdata"/><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4.xml"/><Relationship Id="rId64" Type="http://schemas.openxmlformats.org/officeDocument/2006/relationships/font" Target="fonts/MontserratMedium-regular.fntdata"/><Relationship Id="rId63" Type="http://schemas.openxmlformats.org/officeDocument/2006/relationships/font" Target="fonts/Montserrat-boldItalic.fntdata"/><Relationship Id="rId22" Type="http://schemas.openxmlformats.org/officeDocument/2006/relationships/slide" Target="slides/slide6.xml"/><Relationship Id="rId66" Type="http://schemas.openxmlformats.org/officeDocument/2006/relationships/font" Target="fonts/MontserratMedium-italic.fntdata"/><Relationship Id="rId21" Type="http://schemas.openxmlformats.org/officeDocument/2006/relationships/slide" Target="slides/slide5.xml"/><Relationship Id="rId65" Type="http://schemas.openxmlformats.org/officeDocument/2006/relationships/font" Target="fonts/MontserratMedium-bold.fntdata"/><Relationship Id="rId24" Type="http://schemas.openxmlformats.org/officeDocument/2006/relationships/slide" Target="slides/slide8.xml"/><Relationship Id="rId68" Type="http://schemas.openxmlformats.org/officeDocument/2006/relationships/font" Target="fonts/MontserratLight-regular.fntdata"/><Relationship Id="rId23" Type="http://schemas.openxmlformats.org/officeDocument/2006/relationships/slide" Target="slides/slide7.xml"/><Relationship Id="rId67" Type="http://schemas.openxmlformats.org/officeDocument/2006/relationships/font" Target="fonts/MontserratMedium-boldItalic.fntdata"/><Relationship Id="rId60" Type="http://schemas.openxmlformats.org/officeDocument/2006/relationships/font" Target="fonts/Montserrat-regular.fntdata"/><Relationship Id="rId26" Type="http://schemas.openxmlformats.org/officeDocument/2006/relationships/slide" Target="slides/slide10.xml"/><Relationship Id="rId25" Type="http://schemas.openxmlformats.org/officeDocument/2006/relationships/slide" Target="slides/slide9.xml"/><Relationship Id="rId69" Type="http://schemas.openxmlformats.org/officeDocument/2006/relationships/font" Target="fonts/MontserratLight-bold.fntdata"/><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font" Target="fonts/MontserratSemiBold-bold.fntdata"/><Relationship Id="rId52" Type="http://schemas.openxmlformats.org/officeDocument/2006/relationships/font" Target="fonts/MontserratSemiBold-regular.fntdata"/><Relationship Id="rId11" Type="http://schemas.openxmlformats.org/officeDocument/2006/relationships/slideMaster" Target="slideMasters/slideMaster7.xml"/><Relationship Id="rId55" Type="http://schemas.openxmlformats.org/officeDocument/2006/relationships/font" Target="fonts/MontserratSemiBold-boldItalic.fntdata"/><Relationship Id="rId10" Type="http://schemas.openxmlformats.org/officeDocument/2006/relationships/slideMaster" Target="slideMasters/slideMaster6.xml"/><Relationship Id="rId54" Type="http://schemas.openxmlformats.org/officeDocument/2006/relationships/font" Target="fonts/MontserratSemiBold-italic.fntdata"/><Relationship Id="rId13" Type="http://schemas.openxmlformats.org/officeDocument/2006/relationships/slideMaster" Target="slideMasters/slideMaster9.xml"/><Relationship Id="rId57" Type="http://schemas.openxmlformats.org/officeDocument/2006/relationships/font" Target="fonts/Roboto-bold.fntdata"/><Relationship Id="rId12" Type="http://schemas.openxmlformats.org/officeDocument/2006/relationships/slideMaster" Target="slideMasters/slideMaster8.xml"/><Relationship Id="rId56" Type="http://schemas.openxmlformats.org/officeDocument/2006/relationships/font" Target="fonts/Roboto-regular.fntdata"/><Relationship Id="rId15" Type="http://schemas.openxmlformats.org/officeDocument/2006/relationships/slideMaster" Target="slideMasters/slideMaster11.xml"/><Relationship Id="rId59" Type="http://schemas.openxmlformats.org/officeDocument/2006/relationships/font" Target="fonts/Roboto-boldItalic.fntdata"/><Relationship Id="rId14" Type="http://schemas.openxmlformats.org/officeDocument/2006/relationships/slideMaster" Target="slideMasters/slideMaster10.xml"/><Relationship Id="rId58" Type="http://schemas.openxmlformats.org/officeDocument/2006/relationships/font" Target="fonts/Roboto-italic.fntdata"/><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2" name="Google Shape;2432;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3" name="Google Shape;2433;p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357fd9e02d3_1_4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357fd9e02d3_1_49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g357fd9e02d3_1_49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357fd9e02d3_1_7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357fd9e02d3_1_7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357fd9e02d3_1_7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357fd9e02d3_1_7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357fd9e02d3_1_60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357fd9e02d3_1_60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g357fd9e02d3_1_60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357fd9e02d3_1_6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357fd9e02d3_1_6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g357fd9e02d3_1_61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357fd9e02d3_1_6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357fd9e02d3_1_6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g357fd9e02d3_1_614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357fd9e02d3_1_6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357fd9e02d3_1_6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g357fd9e02d3_1_61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357fd9e02d3_1_6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357fd9e02d3_1_6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g357fd9e02d3_1_61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357fd9e02d3_1_7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5" name="Google Shape;2835;g357fd9e02d3_1_75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6" name="Google Shape;2836;g357fd9e02d3_1_75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57fd9e02d3_1_199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2" name="Google Shape;2842;g357fd9e02d3_1_1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357fd9e02d3_1_3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357fd9e02d3_1_3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357fd9e02d3_1_10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357fd9e02d3_1_10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DIFFERENT MODELS FOR HOW WE HELP OUR CLIENTS MIGRATE.  LIGHTWEIGHT TO END-TO-END-SOLUTION</a:t>
            </a:r>
            <a:endParaRPr/>
          </a:p>
        </p:txBody>
      </p:sp>
      <p:sp>
        <p:nvSpPr>
          <p:cNvPr id="2857" name="Google Shape;2857;g357fd9e02d3_1_102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358f260d2dc_0_28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t/>
            </a:r>
            <a:endParaRPr/>
          </a:p>
        </p:txBody>
      </p:sp>
      <p:sp>
        <p:nvSpPr>
          <p:cNvPr id="2888" name="Google Shape;2888;g358f260d2dc_0_2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357fd9e02d3_1_9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357fd9e02d3_1_9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DIFFERENT MODELS FOR HOW WE HELP OUR CLIENTS MIGRATE.  LIGHTWEIGHT TO END-TO-END-SOLUTION</a:t>
            </a:r>
            <a:endParaRPr/>
          </a:p>
        </p:txBody>
      </p:sp>
      <p:sp>
        <p:nvSpPr>
          <p:cNvPr id="2895" name="Google Shape;2895;g357fd9e02d3_1_93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357fd9e02d3_1_8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357fd9e02d3_1_84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g357fd9e02d3_1_844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357fd9e02d3_1_1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9" name="Google Shape;2939;g357fd9e02d3_1_19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0" name="Google Shape;2940;g357fd9e02d3_1_19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358f260d2dc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2" name="Google Shape;2962;g358f260d2dc_0_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3" name="Google Shape;2963;g358f260d2dc_0_3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358f260d2dc_0_2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0" name="Google Shape;2990;g358f260d2dc_0_26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1" name="Google Shape;2991;g358f260d2dc_0_26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358f260d2dc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7" name="Google Shape;2997;g358f260d2dc_0_1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g358f260d2dc_0_166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Formal training is the foundation for building your team’s Kafka knowledge and expertise</a:t>
            </a:r>
            <a:endParaRPr/>
          </a:p>
          <a:p>
            <a:pPr indent="-298450" lvl="0" marL="457200" rtl="0" algn="l">
              <a:lnSpc>
                <a:spcPct val="100000"/>
              </a:lnSpc>
              <a:spcBef>
                <a:spcPts val="0"/>
              </a:spcBef>
              <a:spcAft>
                <a:spcPts val="0"/>
              </a:spcAft>
              <a:buSzPts val="1100"/>
              <a:buChar char="●"/>
            </a:pPr>
            <a:r>
              <a:rPr lang="en"/>
              <a:t>Additionally, taking the initial formal training in advance of a Professional Services Engagement allows for a higher value consulting experience as your team can focus their questions to your specific environment and concerns</a:t>
            </a:r>
            <a:endParaRPr/>
          </a:p>
        </p:txBody>
      </p:sp>
      <p:sp>
        <p:nvSpPr>
          <p:cNvPr id="3011" name="Google Shape;3011;g358f260d2dc_0_1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358f260d2dc_0_16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rPr lang="en"/>
              <a:t>Confluent learning paths help guide your team on the recommended courses based on your role</a:t>
            </a:r>
            <a:endParaRPr/>
          </a:p>
          <a:p>
            <a:pPr indent="-298450" lvl="0" marL="457200" rtl="0" algn="l">
              <a:lnSpc>
                <a:spcPct val="100000"/>
              </a:lnSpc>
              <a:spcBef>
                <a:spcPts val="0"/>
              </a:spcBef>
              <a:spcAft>
                <a:spcPts val="0"/>
              </a:spcAft>
              <a:buSzPts val="1100"/>
              <a:buChar char="●"/>
            </a:pPr>
            <a:r>
              <a:rPr lang="en"/>
              <a:t>While everyone starts off with the same foundation these learning paths illustrate the journey to become expert in the functions of Kafka you need to perform your job duties</a:t>
            </a:r>
            <a:endParaRPr/>
          </a:p>
        </p:txBody>
      </p:sp>
      <p:sp>
        <p:nvSpPr>
          <p:cNvPr id="3032" name="Google Shape;3032;g358f260d2dc_0_1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358c00299d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358c00299d2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g358c00299d2_0_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g358f260d2dc_0_16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rPr lang="en"/>
              <a:t>We understand that different customers and groups have different training preferences so we have a wide variety of delivery methods for you to choose from</a:t>
            </a:r>
            <a:endParaRPr/>
          </a:p>
          <a:p>
            <a:pPr indent="-298450" lvl="0" marL="457200" rtl="0" algn="l">
              <a:lnSpc>
                <a:spcPct val="100000"/>
              </a:lnSpc>
              <a:spcBef>
                <a:spcPts val="0"/>
              </a:spcBef>
              <a:spcAft>
                <a:spcPts val="0"/>
              </a:spcAft>
              <a:buSzPts val="1100"/>
              <a:buChar char="●"/>
            </a:pPr>
            <a:r>
              <a:rPr lang="en"/>
              <a:t>We always recommend one of the live instructor options, so that your team has the ability to interact and ask questions to the instructor; however if your schedule  doesn't permit if there are self paced options.</a:t>
            </a:r>
            <a:endParaRPr/>
          </a:p>
        </p:txBody>
      </p:sp>
      <p:sp>
        <p:nvSpPr>
          <p:cNvPr id="3039" name="Google Shape;3039;g358f260d2dc_0_1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g358f260d2dc_0_1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5" name="Google Shape;3045;g358f260d2dc_0_169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750"/>
              </a:spcBef>
              <a:spcAft>
                <a:spcPts val="0"/>
              </a:spcAft>
              <a:buSzPts val="1100"/>
              <a:buNone/>
            </a:pPr>
            <a:r>
              <a:t/>
            </a:r>
            <a:endParaRPr/>
          </a:p>
        </p:txBody>
      </p:sp>
      <p:sp>
        <p:nvSpPr>
          <p:cNvPr id="3046" name="Google Shape;3046;g358f260d2dc_0_169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358f260d2dc_0_1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9" name="Google Shape;3059;g358f260d2dc_0_17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0" name="Google Shape;3060;g358f260d2dc_0_17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358f260d2dc_0_17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4" name="Google Shape;3084;g358f260d2dc_0_1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g358f260d2dc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3" name="Google Shape;3113;g358f260d2dc_0_1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358f260d2dc_0_17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8" name="Google Shape;3118;g358f260d2dc_0_1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358f260d2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358f260d2d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g358f260d2dc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357fd9e02d3_1_7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357fd9e02d3_1_79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g357fd9e02d3_1_79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357fd9e02d3_1_1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9" name="Google Shape;2559;g357fd9e02d3_1_19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0" name="Google Shape;2560;g357fd9e02d3_1_19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357fd9e02d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357fd9e02d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357fd9e02d3_1_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357fd9e02d3_1_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357fd9e02d3_1_7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357fd9e02d3_1_7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Streams" showMasterSp="0">
  <p:cSld name="Title Slide_Meadow_1">
    <p:bg>
      <p:bgPr>
        <a:solidFill>
          <a:schemeClr val="dk2"/>
        </a:solidFill>
      </p:bgPr>
    </p:bg>
    <p:spTree>
      <p:nvGrpSpPr>
        <p:cNvPr id="9" name="Shape 9"/>
        <p:cNvGrpSpPr/>
        <p:nvPr/>
      </p:nvGrpSpPr>
      <p:grpSpPr>
        <a:xfrm>
          <a:off x="0" y="0"/>
          <a:ext cx="0" cy="0"/>
          <a:chOff x="0" y="0"/>
          <a:chExt cx="0" cy="0"/>
        </a:xfrm>
      </p:grpSpPr>
      <p:pic>
        <p:nvPicPr>
          <p:cNvPr id="10" name="Google Shape;10;p12"/>
          <p:cNvPicPr preferRelativeResize="0"/>
          <p:nvPr/>
        </p:nvPicPr>
        <p:blipFill rotWithShape="1">
          <a:blip r:embed="rId2">
            <a:alphaModFix/>
          </a:blip>
          <a:srcRect b="0" l="0" r="0" t="0"/>
          <a:stretch/>
        </p:blipFill>
        <p:spPr>
          <a:xfrm>
            <a:off x="552463" y="1"/>
            <a:ext cx="8591536" cy="5143500"/>
          </a:xfrm>
          <a:prstGeom prst="rect">
            <a:avLst/>
          </a:prstGeom>
          <a:noFill/>
          <a:ln>
            <a:noFill/>
          </a:ln>
        </p:spPr>
      </p:pic>
      <p:sp>
        <p:nvSpPr>
          <p:cNvPr id="11" name="Google Shape;11;p12"/>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2" name="Google Shape;12;p12"/>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3" name="Google Shape;13;p12"/>
          <p:cNvGrpSpPr/>
          <p:nvPr/>
        </p:nvGrpSpPr>
        <p:grpSpPr>
          <a:xfrm>
            <a:off x="570504" y="713364"/>
            <a:ext cx="1923342" cy="311843"/>
            <a:chOff x="897875" y="2384700"/>
            <a:chExt cx="5810700" cy="942125"/>
          </a:xfrm>
        </p:grpSpPr>
        <p:sp>
          <p:nvSpPr>
            <p:cNvPr id="14" name="Google Shape;14;p12"/>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2"/>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2"/>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2"/>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2"/>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2"/>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2"/>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2"/>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2"/>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2"/>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2"/>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accent">
  <p:cSld name="CUSTOM_1_1_2">
    <p:bg>
      <p:bgPr>
        <a:solidFill>
          <a:schemeClr val="dk1"/>
        </a:solidFill>
      </p:bgPr>
    </p:bg>
    <p:spTree>
      <p:nvGrpSpPr>
        <p:cNvPr id="76" name="Shape 76"/>
        <p:cNvGrpSpPr/>
        <p:nvPr/>
      </p:nvGrpSpPr>
      <p:grpSpPr>
        <a:xfrm>
          <a:off x="0" y="0"/>
          <a:ext cx="0" cy="0"/>
          <a:chOff x="0" y="0"/>
          <a:chExt cx="0" cy="0"/>
        </a:xfrm>
      </p:grpSpPr>
      <p:pic>
        <p:nvPicPr>
          <p:cNvPr id="77" name="Google Shape;77;p23"/>
          <p:cNvPicPr preferRelativeResize="0"/>
          <p:nvPr/>
        </p:nvPicPr>
        <p:blipFill rotWithShape="1">
          <a:blip r:embed="rId2">
            <a:alphaModFix/>
          </a:blip>
          <a:srcRect b="0" l="0" r="0" t="0"/>
          <a:stretch/>
        </p:blipFill>
        <p:spPr>
          <a:xfrm>
            <a:off x="-6" y="0"/>
            <a:ext cx="5481638" cy="5143500"/>
          </a:xfrm>
          <a:prstGeom prst="rect">
            <a:avLst/>
          </a:prstGeom>
          <a:noFill/>
          <a:ln>
            <a:noFill/>
          </a:ln>
        </p:spPr>
      </p:pic>
      <p:sp>
        <p:nvSpPr>
          <p:cNvPr id="78" name="Google Shape;78;p23"/>
          <p:cNvSpPr txBox="1"/>
          <p:nvPr>
            <p:ph type="title"/>
          </p:nvPr>
        </p:nvSpPr>
        <p:spPr>
          <a:xfrm>
            <a:off x="1210138" y="2184525"/>
            <a:ext cx="3141900" cy="774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Clr>
                <a:schemeClr val="lt1"/>
              </a:buClr>
              <a:buSzPts val="2200"/>
              <a:buNone/>
              <a:defRPr>
                <a:solidFill>
                  <a:schemeClr val="lt1"/>
                </a:solidFill>
              </a:defRPr>
            </a:lvl1pPr>
            <a:lvl2pPr lvl="1"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9pPr>
          </a:lstStyle>
          <a:p/>
        </p:txBody>
      </p:sp>
      <p:sp>
        <p:nvSpPr>
          <p:cNvPr id="79" name="Google Shape;79;p23"/>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80" name="Google Shape;80;p23"/>
          <p:cNvGrpSpPr/>
          <p:nvPr/>
        </p:nvGrpSpPr>
        <p:grpSpPr>
          <a:xfrm>
            <a:off x="8674581" y="237979"/>
            <a:ext cx="182847" cy="182689"/>
            <a:chOff x="16729177" y="545963"/>
            <a:chExt cx="689727" cy="689133"/>
          </a:xfrm>
        </p:grpSpPr>
        <p:sp>
          <p:nvSpPr>
            <p:cNvPr id="81" name="Google Shape;81;p23"/>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2" name="Google Shape;82;p23"/>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Midnight">
  <p:cSld name="Breaker_Denim_1">
    <p:bg>
      <p:bgPr>
        <a:solidFill>
          <a:schemeClr val="lt2"/>
        </a:solidFill>
      </p:bgPr>
    </p:bg>
    <p:spTree>
      <p:nvGrpSpPr>
        <p:cNvPr id="621" name="Shape 621"/>
        <p:cNvGrpSpPr/>
        <p:nvPr/>
      </p:nvGrpSpPr>
      <p:grpSpPr>
        <a:xfrm>
          <a:off x="0" y="0"/>
          <a:ext cx="0" cy="0"/>
          <a:chOff x="0" y="0"/>
          <a:chExt cx="0" cy="0"/>
        </a:xfrm>
      </p:grpSpPr>
      <p:sp>
        <p:nvSpPr>
          <p:cNvPr id="622" name="Google Shape;622;g357fd9e02d3_1_2424"/>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3300">
                <a:solidFill>
                  <a:schemeClr val="lt1"/>
                </a:solidFill>
              </a:defRPr>
            </a:lvl1pPr>
            <a:lvl2pPr lvl="1" algn="l">
              <a:lnSpc>
                <a:spcPct val="100000"/>
              </a:lnSpc>
              <a:spcBef>
                <a:spcPts val="0"/>
              </a:spcBef>
              <a:spcAft>
                <a:spcPts val="0"/>
              </a:spcAft>
              <a:buSzPts val="2400"/>
              <a:buNone/>
              <a:defRPr i="1" sz="3300">
                <a:solidFill>
                  <a:schemeClr val="lt1"/>
                </a:solidFill>
              </a:defRPr>
            </a:lvl2pPr>
            <a:lvl3pPr lvl="2" algn="l">
              <a:lnSpc>
                <a:spcPct val="100000"/>
              </a:lnSpc>
              <a:spcBef>
                <a:spcPts val="0"/>
              </a:spcBef>
              <a:spcAft>
                <a:spcPts val="0"/>
              </a:spcAft>
              <a:buSzPts val="2400"/>
              <a:buNone/>
              <a:defRPr i="1" sz="3300">
                <a:solidFill>
                  <a:schemeClr val="lt1"/>
                </a:solidFill>
              </a:defRPr>
            </a:lvl3pPr>
            <a:lvl4pPr lvl="3" algn="l">
              <a:lnSpc>
                <a:spcPct val="100000"/>
              </a:lnSpc>
              <a:spcBef>
                <a:spcPts val="0"/>
              </a:spcBef>
              <a:spcAft>
                <a:spcPts val="0"/>
              </a:spcAft>
              <a:buSzPts val="2400"/>
              <a:buNone/>
              <a:defRPr i="1" sz="3300">
                <a:solidFill>
                  <a:schemeClr val="lt1"/>
                </a:solidFill>
              </a:defRPr>
            </a:lvl4pPr>
            <a:lvl5pPr lvl="4" algn="l">
              <a:lnSpc>
                <a:spcPct val="100000"/>
              </a:lnSpc>
              <a:spcBef>
                <a:spcPts val="0"/>
              </a:spcBef>
              <a:spcAft>
                <a:spcPts val="0"/>
              </a:spcAft>
              <a:buSzPts val="2400"/>
              <a:buNone/>
              <a:defRPr i="1" sz="3300">
                <a:solidFill>
                  <a:schemeClr val="lt1"/>
                </a:solidFill>
              </a:defRPr>
            </a:lvl5pPr>
            <a:lvl6pPr lvl="5" algn="l">
              <a:lnSpc>
                <a:spcPct val="100000"/>
              </a:lnSpc>
              <a:spcBef>
                <a:spcPts val="0"/>
              </a:spcBef>
              <a:spcAft>
                <a:spcPts val="0"/>
              </a:spcAft>
              <a:buSzPts val="2400"/>
              <a:buNone/>
              <a:defRPr i="1" sz="3300">
                <a:solidFill>
                  <a:schemeClr val="lt1"/>
                </a:solidFill>
              </a:defRPr>
            </a:lvl6pPr>
            <a:lvl7pPr lvl="6" algn="l">
              <a:lnSpc>
                <a:spcPct val="100000"/>
              </a:lnSpc>
              <a:spcBef>
                <a:spcPts val="0"/>
              </a:spcBef>
              <a:spcAft>
                <a:spcPts val="0"/>
              </a:spcAft>
              <a:buSzPts val="2400"/>
              <a:buNone/>
              <a:defRPr i="1" sz="3300">
                <a:solidFill>
                  <a:schemeClr val="lt1"/>
                </a:solidFill>
              </a:defRPr>
            </a:lvl7pPr>
            <a:lvl8pPr lvl="7" algn="l">
              <a:lnSpc>
                <a:spcPct val="100000"/>
              </a:lnSpc>
              <a:spcBef>
                <a:spcPts val="0"/>
              </a:spcBef>
              <a:spcAft>
                <a:spcPts val="0"/>
              </a:spcAft>
              <a:buSzPts val="2400"/>
              <a:buNone/>
              <a:defRPr i="1" sz="3300">
                <a:solidFill>
                  <a:schemeClr val="lt1"/>
                </a:solidFill>
              </a:defRPr>
            </a:lvl8pPr>
            <a:lvl9pPr lvl="8" algn="l">
              <a:lnSpc>
                <a:spcPct val="100000"/>
              </a:lnSpc>
              <a:spcBef>
                <a:spcPts val="0"/>
              </a:spcBef>
              <a:spcAft>
                <a:spcPts val="0"/>
              </a:spcAft>
              <a:buSzPts val="2400"/>
              <a:buNone/>
              <a:defRPr i="1" sz="3300">
                <a:solidFill>
                  <a:schemeClr val="lt1"/>
                </a:solidFill>
              </a:defRPr>
            </a:lvl9pPr>
          </a:lstStyle>
          <a:p/>
        </p:txBody>
      </p:sp>
      <p:grpSp>
        <p:nvGrpSpPr>
          <p:cNvPr id="623" name="Google Shape;623;g357fd9e02d3_1_2424"/>
          <p:cNvGrpSpPr/>
          <p:nvPr/>
        </p:nvGrpSpPr>
        <p:grpSpPr>
          <a:xfrm>
            <a:off x="8523176" y="378832"/>
            <a:ext cx="278788" cy="278547"/>
            <a:chOff x="16729177" y="545963"/>
            <a:chExt cx="689727" cy="689133"/>
          </a:xfrm>
        </p:grpSpPr>
        <p:sp>
          <p:nvSpPr>
            <p:cNvPr id="624" name="Google Shape;624;g357fd9e02d3_1_242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25" name="Google Shape;625;g357fd9e02d3_1_242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ark Streams">
  <p:cSld name="Breaker_Denim_1_1">
    <p:bg>
      <p:bgPr>
        <a:solidFill>
          <a:schemeClr val="lt2"/>
        </a:solidFill>
      </p:bgPr>
    </p:bg>
    <p:spTree>
      <p:nvGrpSpPr>
        <p:cNvPr id="626" name="Shape 626"/>
        <p:cNvGrpSpPr/>
        <p:nvPr/>
      </p:nvGrpSpPr>
      <p:grpSpPr>
        <a:xfrm>
          <a:off x="0" y="0"/>
          <a:ext cx="0" cy="0"/>
          <a:chOff x="0" y="0"/>
          <a:chExt cx="0" cy="0"/>
        </a:xfrm>
      </p:grpSpPr>
      <p:sp>
        <p:nvSpPr>
          <p:cNvPr id="627" name="Google Shape;627;g357fd9e02d3_1_2429"/>
          <p:cNvSpPr txBox="1"/>
          <p:nvPr>
            <p:ph type="title"/>
          </p:nvPr>
        </p:nvSpPr>
        <p:spPr>
          <a:xfrm>
            <a:off x="342900" y="1557450"/>
            <a:ext cx="64791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3300">
                <a:solidFill>
                  <a:schemeClr val="lt1"/>
                </a:solidFill>
              </a:defRPr>
            </a:lvl1pPr>
            <a:lvl2pPr lvl="1" algn="l">
              <a:lnSpc>
                <a:spcPct val="100000"/>
              </a:lnSpc>
              <a:spcBef>
                <a:spcPts val="0"/>
              </a:spcBef>
              <a:spcAft>
                <a:spcPts val="0"/>
              </a:spcAft>
              <a:buSzPts val="2400"/>
              <a:buNone/>
              <a:defRPr i="1" sz="3300">
                <a:solidFill>
                  <a:schemeClr val="lt1"/>
                </a:solidFill>
              </a:defRPr>
            </a:lvl2pPr>
            <a:lvl3pPr lvl="2" algn="l">
              <a:lnSpc>
                <a:spcPct val="100000"/>
              </a:lnSpc>
              <a:spcBef>
                <a:spcPts val="0"/>
              </a:spcBef>
              <a:spcAft>
                <a:spcPts val="0"/>
              </a:spcAft>
              <a:buSzPts val="2400"/>
              <a:buNone/>
              <a:defRPr i="1" sz="3300">
                <a:solidFill>
                  <a:schemeClr val="lt1"/>
                </a:solidFill>
              </a:defRPr>
            </a:lvl3pPr>
            <a:lvl4pPr lvl="3" algn="l">
              <a:lnSpc>
                <a:spcPct val="100000"/>
              </a:lnSpc>
              <a:spcBef>
                <a:spcPts val="0"/>
              </a:spcBef>
              <a:spcAft>
                <a:spcPts val="0"/>
              </a:spcAft>
              <a:buSzPts val="2400"/>
              <a:buNone/>
              <a:defRPr i="1" sz="3300">
                <a:solidFill>
                  <a:schemeClr val="lt1"/>
                </a:solidFill>
              </a:defRPr>
            </a:lvl4pPr>
            <a:lvl5pPr lvl="4" algn="l">
              <a:lnSpc>
                <a:spcPct val="100000"/>
              </a:lnSpc>
              <a:spcBef>
                <a:spcPts val="0"/>
              </a:spcBef>
              <a:spcAft>
                <a:spcPts val="0"/>
              </a:spcAft>
              <a:buSzPts val="2400"/>
              <a:buNone/>
              <a:defRPr i="1" sz="3300">
                <a:solidFill>
                  <a:schemeClr val="lt1"/>
                </a:solidFill>
              </a:defRPr>
            </a:lvl5pPr>
            <a:lvl6pPr lvl="5" algn="l">
              <a:lnSpc>
                <a:spcPct val="100000"/>
              </a:lnSpc>
              <a:spcBef>
                <a:spcPts val="0"/>
              </a:spcBef>
              <a:spcAft>
                <a:spcPts val="0"/>
              </a:spcAft>
              <a:buSzPts val="2400"/>
              <a:buNone/>
              <a:defRPr i="1" sz="3300">
                <a:solidFill>
                  <a:schemeClr val="lt1"/>
                </a:solidFill>
              </a:defRPr>
            </a:lvl6pPr>
            <a:lvl7pPr lvl="6" algn="l">
              <a:lnSpc>
                <a:spcPct val="100000"/>
              </a:lnSpc>
              <a:spcBef>
                <a:spcPts val="0"/>
              </a:spcBef>
              <a:spcAft>
                <a:spcPts val="0"/>
              </a:spcAft>
              <a:buSzPts val="2400"/>
              <a:buNone/>
              <a:defRPr i="1" sz="3300">
                <a:solidFill>
                  <a:schemeClr val="lt1"/>
                </a:solidFill>
              </a:defRPr>
            </a:lvl7pPr>
            <a:lvl8pPr lvl="7" algn="l">
              <a:lnSpc>
                <a:spcPct val="100000"/>
              </a:lnSpc>
              <a:spcBef>
                <a:spcPts val="0"/>
              </a:spcBef>
              <a:spcAft>
                <a:spcPts val="0"/>
              </a:spcAft>
              <a:buSzPts val="2400"/>
              <a:buNone/>
              <a:defRPr i="1" sz="3300">
                <a:solidFill>
                  <a:schemeClr val="lt1"/>
                </a:solidFill>
              </a:defRPr>
            </a:lvl8pPr>
            <a:lvl9pPr lvl="8" algn="l">
              <a:lnSpc>
                <a:spcPct val="100000"/>
              </a:lnSpc>
              <a:spcBef>
                <a:spcPts val="0"/>
              </a:spcBef>
              <a:spcAft>
                <a:spcPts val="0"/>
              </a:spcAft>
              <a:buSzPts val="2400"/>
              <a:buNone/>
              <a:defRPr i="1" sz="3300">
                <a:solidFill>
                  <a:schemeClr val="lt1"/>
                </a:solidFill>
              </a:defRPr>
            </a:lvl9pPr>
          </a:lstStyle>
          <a:p/>
        </p:txBody>
      </p:sp>
      <p:grpSp>
        <p:nvGrpSpPr>
          <p:cNvPr id="628" name="Google Shape;628;g357fd9e02d3_1_2429"/>
          <p:cNvGrpSpPr/>
          <p:nvPr/>
        </p:nvGrpSpPr>
        <p:grpSpPr>
          <a:xfrm>
            <a:off x="8523176" y="378832"/>
            <a:ext cx="278788" cy="278547"/>
            <a:chOff x="16729177" y="545963"/>
            <a:chExt cx="689727" cy="689133"/>
          </a:xfrm>
        </p:grpSpPr>
        <p:sp>
          <p:nvSpPr>
            <p:cNvPr id="629" name="Google Shape;629;g357fd9e02d3_1_2429"/>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30" name="Google Shape;630;g357fd9e02d3_1_2429"/>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pic>
        <p:nvPicPr>
          <p:cNvPr id="631" name="Google Shape;631;g357fd9e02d3_1_2429"/>
          <p:cNvPicPr preferRelativeResize="0"/>
          <p:nvPr/>
        </p:nvPicPr>
        <p:blipFill rotWithShape="1">
          <a:blip r:embed="rId2">
            <a:alphaModFix/>
          </a:blip>
          <a:srcRect b="0" l="0" r="0" t="0"/>
          <a:stretch/>
        </p:blipFill>
        <p:spPr>
          <a:xfrm>
            <a:off x="0" y="17860"/>
            <a:ext cx="9144003" cy="512563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Blue Wave">
  <p:cSld name="Breaker_Denim_1_1_1">
    <p:bg>
      <p:bgPr>
        <a:solidFill>
          <a:srgbClr val="F6FCFF"/>
        </a:solidFill>
      </p:bgPr>
    </p:bg>
    <p:spTree>
      <p:nvGrpSpPr>
        <p:cNvPr id="632" name="Shape 632"/>
        <p:cNvGrpSpPr/>
        <p:nvPr/>
      </p:nvGrpSpPr>
      <p:grpSpPr>
        <a:xfrm>
          <a:off x="0" y="0"/>
          <a:ext cx="0" cy="0"/>
          <a:chOff x="0" y="0"/>
          <a:chExt cx="0" cy="0"/>
        </a:xfrm>
      </p:grpSpPr>
      <p:pic>
        <p:nvPicPr>
          <p:cNvPr id="633" name="Google Shape;633;g357fd9e02d3_1_2435"/>
          <p:cNvPicPr preferRelativeResize="0"/>
          <p:nvPr/>
        </p:nvPicPr>
        <p:blipFill rotWithShape="1">
          <a:blip r:embed="rId2">
            <a:alphaModFix/>
          </a:blip>
          <a:srcRect b="0" l="0" r="0" t="0"/>
          <a:stretch/>
        </p:blipFill>
        <p:spPr>
          <a:xfrm>
            <a:off x="0" y="6697"/>
            <a:ext cx="9144003" cy="5130107"/>
          </a:xfrm>
          <a:prstGeom prst="rect">
            <a:avLst/>
          </a:prstGeom>
          <a:noFill/>
          <a:ln>
            <a:noFill/>
          </a:ln>
        </p:spPr>
      </p:pic>
      <p:grpSp>
        <p:nvGrpSpPr>
          <p:cNvPr id="634" name="Google Shape;634;g357fd9e02d3_1_2435"/>
          <p:cNvGrpSpPr/>
          <p:nvPr/>
        </p:nvGrpSpPr>
        <p:grpSpPr>
          <a:xfrm>
            <a:off x="8523176" y="378832"/>
            <a:ext cx="278788" cy="278547"/>
            <a:chOff x="16729177" y="545963"/>
            <a:chExt cx="689727" cy="689133"/>
          </a:xfrm>
        </p:grpSpPr>
        <p:sp>
          <p:nvSpPr>
            <p:cNvPr id="635" name="Google Shape;635;g357fd9e02d3_1_243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36" name="Google Shape;636;g357fd9e02d3_1_243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637" name="Google Shape;637;g357fd9e02d3_1_2435"/>
          <p:cNvSpPr txBox="1"/>
          <p:nvPr>
            <p:ph type="title"/>
          </p:nvPr>
        </p:nvSpPr>
        <p:spPr>
          <a:xfrm>
            <a:off x="342900" y="1557450"/>
            <a:ext cx="64791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3300"/>
            </a:lvl1pPr>
            <a:lvl2pPr lvl="1" algn="l">
              <a:lnSpc>
                <a:spcPct val="100000"/>
              </a:lnSpc>
              <a:spcBef>
                <a:spcPts val="0"/>
              </a:spcBef>
              <a:spcAft>
                <a:spcPts val="0"/>
              </a:spcAft>
              <a:buSzPts val="2400"/>
              <a:buNone/>
              <a:defRPr i="1" sz="3300"/>
            </a:lvl2pPr>
            <a:lvl3pPr lvl="2" algn="l">
              <a:lnSpc>
                <a:spcPct val="100000"/>
              </a:lnSpc>
              <a:spcBef>
                <a:spcPts val="0"/>
              </a:spcBef>
              <a:spcAft>
                <a:spcPts val="0"/>
              </a:spcAft>
              <a:buSzPts val="2400"/>
              <a:buNone/>
              <a:defRPr i="1" sz="3300"/>
            </a:lvl3pPr>
            <a:lvl4pPr lvl="3" algn="l">
              <a:lnSpc>
                <a:spcPct val="100000"/>
              </a:lnSpc>
              <a:spcBef>
                <a:spcPts val="0"/>
              </a:spcBef>
              <a:spcAft>
                <a:spcPts val="0"/>
              </a:spcAft>
              <a:buSzPts val="2400"/>
              <a:buNone/>
              <a:defRPr i="1" sz="3300"/>
            </a:lvl4pPr>
            <a:lvl5pPr lvl="4" algn="l">
              <a:lnSpc>
                <a:spcPct val="100000"/>
              </a:lnSpc>
              <a:spcBef>
                <a:spcPts val="0"/>
              </a:spcBef>
              <a:spcAft>
                <a:spcPts val="0"/>
              </a:spcAft>
              <a:buSzPts val="2400"/>
              <a:buNone/>
              <a:defRPr i="1" sz="3300"/>
            </a:lvl5pPr>
            <a:lvl6pPr lvl="5" algn="l">
              <a:lnSpc>
                <a:spcPct val="100000"/>
              </a:lnSpc>
              <a:spcBef>
                <a:spcPts val="0"/>
              </a:spcBef>
              <a:spcAft>
                <a:spcPts val="0"/>
              </a:spcAft>
              <a:buSzPts val="2400"/>
              <a:buNone/>
              <a:defRPr i="1" sz="3300"/>
            </a:lvl6pPr>
            <a:lvl7pPr lvl="6" algn="l">
              <a:lnSpc>
                <a:spcPct val="100000"/>
              </a:lnSpc>
              <a:spcBef>
                <a:spcPts val="0"/>
              </a:spcBef>
              <a:spcAft>
                <a:spcPts val="0"/>
              </a:spcAft>
              <a:buSzPts val="2400"/>
              <a:buNone/>
              <a:defRPr i="1" sz="3300"/>
            </a:lvl7pPr>
            <a:lvl8pPr lvl="7" algn="l">
              <a:lnSpc>
                <a:spcPct val="100000"/>
              </a:lnSpc>
              <a:spcBef>
                <a:spcPts val="0"/>
              </a:spcBef>
              <a:spcAft>
                <a:spcPts val="0"/>
              </a:spcAft>
              <a:buSzPts val="2400"/>
              <a:buNone/>
              <a:defRPr i="1" sz="3300"/>
            </a:lvl8pPr>
            <a:lvl9pPr lvl="8" algn="l">
              <a:lnSpc>
                <a:spcPct val="100000"/>
              </a:lnSpc>
              <a:spcBef>
                <a:spcPts val="0"/>
              </a:spcBef>
              <a:spcAft>
                <a:spcPts val="0"/>
              </a:spcAft>
              <a:buSzPts val="2400"/>
              <a:buNone/>
              <a:defRPr i="1" sz="33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chemeClr val="accent6"/>
        </a:solidFill>
      </p:bgPr>
    </p:bg>
    <p:spTree>
      <p:nvGrpSpPr>
        <p:cNvPr id="638" name="Shape 638"/>
        <p:cNvGrpSpPr/>
        <p:nvPr/>
      </p:nvGrpSpPr>
      <p:grpSpPr>
        <a:xfrm>
          <a:off x="0" y="0"/>
          <a:ext cx="0" cy="0"/>
          <a:chOff x="0" y="0"/>
          <a:chExt cx="0" cy="0"/>
        </a:xfrm>
      </p:grpSpPr>
      <p:sp>
        <p:nvSpPr>
          <p:cNvPr id="639" name="Google Shape;639;g357fd9e02d3_1_2441"/>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3300"/>
            </a:lvl1pPr>
            <a:lvl2pPr lvl="1" algn="l">
              <a:lnSpc>
                <a:spcPct val="100000"/>
              </a:lnSpc>
              <a:spcBef>
                <a:spcPts val="0"/>
              </a:spcBef>
              <a:spcAft>
                <a:spcPts val="0"/>
              </a:spcAft>
              <a:buSzPts val="2400"/>
              <a:buNone/>
              <a:defRPr i="1" sz="3300"/>
            </a:lvl2pPr>
            <a:lvl3pPr lvl="2" algn="l">
              <a:lnSpc>
                <a:spcPct val="100000"/>
              </a:lnSpc>
              <a:spcBef>
                <a:spcPts val="0"/>
              </a:spcBef>
              <a:spcAft>
                <a:spcPts val="0"/>
              </a:spcAft>
              <a:buSzPts val="2400"/>
              <a:buNone/>
              <a:defRPr i="1" sz="3300"/>
            </a:lvl3pPr>
            <a:lvl4pPr lvl="3" algn="l">
              <a:lnSpc>
                <a:spcPct val="100000"/>
              </a:lnSpc>
              <a:spcBef>
                <a:spcPts val="0"/>
              </a:spcBef>
              <a:spcAft>
                <a:spcPts val="0"/>
              </a:spcAft>
              <a:buSzPts val="2400"/>
              <a:buNone/>
              <a:defRPr i="1" sz="3300"/>
            </a:lvl4pPr>
            <a:lvl5pPr lvl="4" algn="l">
              <a:lnSpc>
                <a:spcPct val="100000"/>
              </a:lnSpc>
              <a:spcBef>
                <a:spcPts val="0"/>
              </a:spcBef>
              <a:spcAft>
                <a:spcPts val="0"/>
              </a:spcAft>
              <a:buSzPts val="2400"/>
              <a:buNone/>
              <a:defRPr i="1" sz="3300"/>
            </a:lvl5pPr>
            <a:lvl6pPr lvl="5" algn="l">
              <a:lnSpc>
                <a:spcPct val="100000"/>
              </a:lnSpc>
              <a:spcBef>
                <a:spcPts val="0"/>
              </a:spcBef>
              <a:spcAft>
                <a:spcPts val="0"/>
              </a:spcAft>
              <a:buSzPts val="2400"/>
              <a:buNone/>
              <a:defRPr i="1" sz="3300"/>
            </a:lvl6pPr>
            <a:lvl7pPr lvl="6" algn="l">
              <a:lnSpc>
                <a:spcPct val="100000"/>
              </a:lnSpc>
              <a:spcBef>
                <a:spcPts val="0"/>
              </a:spcBef>
              <a:spcAft>
                <a:spcPts val="0"/>
              </a:spcAft>
              <a:buSzPts val="2400"/>
              <a:buNone/>
              <a:defRPr i="1" sz="3300"/>
            </a:lvl7pPr>
            <a:lvl8pPr lvl="7" algn="l">
              <a:lnSpc>
                <a:spcPct val="100000"/>
              </a:lnSpc>
              <a:spcBef>
                <a:spcPts val="0"/>
              </a:spcBef>
              <a:spcAft>
                <a:spcPts val="0"/>
              </a:spcAft>
              <a:buSzPts val="2400"/>
              <a:buNone/>
              <a:defRPr i="1" sz="3300"/>
            </a:lvl8pPr>
            <a:lvl9pPr lvl="8" algn="l">
              <a:lnSpc>
                <a:spcPct val="100000"/>
              </a:lnSpc>
              <a:spcBef>
                <a:spcPts val="0"/>
              </a:spcBef>
              <a:spcAft>
                <a:spcPts val="0"/>
              </a:spcAft>
              <a:buSzPts val="2400"/>
              <a:buNone/>
              <a:defRPr i="1" sz="3300"/>
            </a:lvl9pPr>
          </a:lstStyle>
          <a:p/>
        </p:txBody>
      </p:sp>
      <p:grpSp>
        <p:nvGrpSpPr>
          <p:cNvPr id="640" name="Google Shape;640;g357fd9e02d3_1_2441"/>
          <p:cNvGrpSpPr/>
          <p:nvPr/>
        </p:nvGrpSpPr>
        <p:grpSpPr>
          <a:xfrm>
            <a:off x="8523176" y="378832"/>
            <a:ext cx="278788" cy="278547"/>
            <a:chOff x="16729177" y="545963"/>
            <a:chExt cx="689727" cy="689133"/>
          </a:xfrm>
        </p:grpSpPr>
        <p:sp>
          <p:nvSpPr>
            <p:cNvPr id="641" name="Google Shape;641;g357fd9e02d3_1_244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42" name="Google Shape;642;g357fd9e02d3_1_244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Midnight" showMasterSp="0">
  <p:cSld name="Border_Denim_1">
    <p:bg>
      <p:bgPr>
        <a:solidFill>
          <a:schemeClr val="lt2"/>
        </a:solidFill>
      </p:bgPr>
    </p:bg>
    <p:spTree>
      <p:nvGrpSpPr>
        <p:cNvPr id="643" name="Shape 643"/>
        <p:cNvGrpSpPr/>
        <p:nvPr/>
      </p:nvGrpSpPr>
      <p:grpSpPr>
        <a:xfrm>
          <a:off x="0" y="0"/>
          <a:ext cx="0" cy="0"/>
          <a:chOff x="0" y="0"/>
          <a:chExt cx="0" cy="0"/>
        </a:xfrm>
      </p:grpSpPr>
      <p:sp>
        <p:nvSpPr>
          <p:cNvPr id="644" name="Google Shape;644;g357fd9e02d3_1_2446"/>
          <p:cNvSpPr txBox="1"/>
          <p:nvPr>
            <p:ph type="title"/>
          </p:nvPr>
        </p:nvSpPr>
        <p:spPr>
          <a:xfrm>
            <a:off x="342900" y="1283800"/>
            <a:ext cx="6867600" cy="214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2200"/>
              <a:buNone/>
              <a:defRPr b="0" i="1" sz="3000">
                <a:solidFill>
                  <a:schemeClr val="lt1"/>
                </a:solidFill>
                <a:latin typeface="Montserrat Light"/>
                <a:ea typeface="Montserrat Light"/>
                <a:cs typeface="Montserrat Light"/>
                <a:sym typeface="Montserrat Light"/>
              </a:defRPr>
            </a:lvl1pPr>
            <a:lvl2pPr lvl="1"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2pPr>
            <a:lvl3pPr lvl="2"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3pPr>
            <a:lvl4pPr lvl="3"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4pPr>
            <a:lvl5pPr lvl="4"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5pPr>
            <a:lvl6pPr lvl="5"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6pPr>
            <a:lvl7pPr lvl="6"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7pPr>
            <a:lvl8pPr lvl="7"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8pPr>
            <a:lvl9pPr lvl="8" algn="l">
              <a:lnSpc>
                <a:spcPct val="100000"/>
              </a:lnSpc>
              <a:spcBef>
                <a:spcPts val="0"/>
              </a:spcBef>
              <a:spcAft>
                <a:spcPts val="0"/>
              </a:spcAft>
              <a:buSzPts val="2400"/>
              <a:buNone/>
              <a:defRPr b="0" i="1" sz="3000">
                <a:solidFill>
                  <a:schemeClr val="lt1"/>
                </a:solidFill>
                <a:latin typeface="Montserrat Light"/>
                <a:ea typeface="Montserrat Light"/>
                <a:cs typeface="Montserrat Light"/>
                <a:sym typeface="Montserrat Light"/>
              </a:defRPr>
            </a:lvl9pPr>
          </a:lstStyle>
          <a:p/>
        </p:txBody>
      </p:sp>
      <p:sp>
        <p:nvSpPr>
          <p:cNvPr id="645" name="Google Shape;645;g357fd9e02d3_1_2446"/>
          <p:cNvSpPr txBox="1"/>
          <p:nvPr>
            <p:ph idx="1" type="subTitle"/>
          </p:nvPr>
        </p:nvSpPr>
        <p:spPr>
          <a:xfrm>
            <a:off x="342900" y="3562725"/>
            <a:ext cx="6867600" cy="555000"/>
          </a:xfrm>
          <a:prstGeom prst="rect">
            <a:avLst/>
          </a:prstGeom>
          <a:noFill/>
          <a:ln>
            <a:noFill/>
          </a:ln>
        </p:spPr>
        <p:txBody>
          <a:bodyPr anchorCtr="0" anchor="t" bIns="45700" lIns="0" spcFirstLastPara="1" rIns="45725" wrap="square" tIns="0">
            <a:noAutofit/>
          </a:bodyPr>
          <a:lstStyle>
            <a:lvl1pPr lvl="0" algn="l">
              <a:lnSpc>
                <a:spcPct val="100000"/>
              </a:lnSpc>
              <a:spcBef>
                <a:spcPts val="800"/>
              </a:spcBef>
              <a:spcAft>
                <a:spcPts val="0"/>
              </a:spcAft>
              <a:buSzPts val="1400"/>
              <a:buNone/>
              <a:defRPr b="1" i="1">
                <a:solidFill>
                  <a:schemeClr val="lt1"/>
                </a:solidFill>
              </a:defRPr>
            </a:lvl1pPr>
            <a:lvl2pPr lvl="1" algn="l">
              <a:lnSpc>
                <a:spcPct val="100000"/>
              </a:lnSpc>
              <a:spcBef>
                <a:spcPts val="800"/>
              </a:spcBef>
              <a:spcAft>
                <a:spcPts val="0"/>
              </a:spcAft>
              <a:buSzPts val="1400"/>
              <a:buNone/>
              <a:defRPr b="1" i="1">
                <a:solidFill>
                  <a:schemeClr val="lt1"/>
                </a:solidFill>
              </a:defRPr>
            </a:lvl2pPr>
            <a:lvl3pPr lvl="2" algn="l">
              <a:lnSpc>
                <a:spcPct val="100000"/>
              </a:lnSpc>
              <a:spcBef>
                <a:spcPts val="800"/>
              </a:spcBef>
              <a:spcAft>
                <a:spcPts val="0"/>
              </a:spcAft>
              <a:buSzPts val="1400"/>
              <a:buNone/>
              <a:defRPr b="1" i="1">
                <a:solidFill>
                  <a:schemeClr val="lt1"/>
                </a:solidFill>
              </a:defRPr>
            </a:lvl3pPr>
            <a:lvl4pPr lvl="3" algn="l">
              <a:lnSpc>
                <a:spcPct val="100000"/>
              </a:lnSpc>
              <a:spcBef>
                <a:spcPts val="800"/>
              </a:spcBef>
              <a:spcAft>
                <a:spcPts val="0"/>
              </a:spcAft>
              <a:buSzPts val="1400"/>
              <a:buNone/>
              <a:defRPr b="1" i="1">
                <a:solidFill>
                  <a:schemeClr val="lt1"/>
                </a:solidFill>
              </a:defRPr>
            </a:lvl4pPr>
            <a:lvl5pPr lvl="4" algn="l">
              <a:lnSpc>
                <a:spcPct val="100000"/>
              </a:lnSpc>
              <a:spcBef>
                <a:spcPts val="800"/>
              </a:spcBef>
              <a:spcAft>
                <a:spcPts val="0"/>
              </a:spcAft>
              <a:buSzPts val="1400"/>
              <a:buNone/>
              <a:defRPr b="1" i="1">
                <a:solidFill>
                  <a:schemeClr val="lt1"/>
                </a:solidFill>
              </a:defRPr>
            </a:lvl5pPr>
            <a:lvl6pPr lvl="5" algn="l">
              <a:lnSpc>
                <a:spcPct val="100000"/>
              </a:lnSpc>
              <a:spcBef>
                <a:spcPts val="800"/>
              </a:spcBef>
              <a:spcAft>
                <a:spcPts val="0"/>
              </a:spcAft>
              <a:buSzPts val="1400"/>
              <a:buNone/>
              <a:defRPr b="1" i="1">
                <a:solidFill>
                  <a:schemeClr val="lt1"/>
                </a:solidFill>
              </a:defRPr>
            </a:lvl6pPr>
            <a:lvl7pPr lvl="6" algn="l">
              <a:lnSpc>
                <a:spcPct val="100000"/>
              </a:lnSpc>
              <a:spcBef>
                <a:spcPts val="800"/>
              </a:spcBef>
              <a:spcAft>
                <a:spcPts val="0"/>
              </a:spcAft>
              <a:buSzPts val="1400"/>
              <a:buNone/>
              <a:defRPr b="1" i="1">
                <a:solidFill>
                  <a:schemeClr val="lt1"/>
                </a:solidFill>
              </a:defRPr>
            </a:lvl7pPr>
            <a:lvl8pPr lvl="7" algn="l">
              <a:lnSpc>
                <a:spcPct val="100000"/>
              </a:lnSpc>
              <a:spcBef>
                <a:spcPts val="800"/>
              </a:spcBef>
              <a:spcAft>
                <a:spcPts val="0"/>
              </a:spcAft>
              <a:buSzPts val="1400"/>
              <a:buNone/>
              <a:defRPr b="1" i="1">
                <a:solidFill>
                  <a:schemeClr val="lt1"/>
                </a:solidFill>
              </a:defRPr>
            </a:lvl8pPr>
            <a:lvl9pPr lvl="8" algn="l">
              <a:lnSpc>
                <a:spcPct val="100000"/>
              </a:lnSpc>
              <a:spcBef>
                <a:spcPts val="800"/>
              </a:spcBef>
              <a:spcAft>
                <a:spcPts val="0"/>
              </a:spcAft>
              <a:buSzPts val="1400"/>
              <a:buNone/>
              <a:defRPr b="1" i="1">
                <a:solidFill>
                  <a:schemeClr val="lt1"/>
                </a:solidFill>
              </a:defRPr>
            </a:lvl9pPr>
          </a:lstStyle>
          <a:p/>
        </p:txBody>
      </p:sp>
      <p:grpSp>
        <p:nvGrpSpPr>
          <p:cNvPr id="646" name="Google Shape;646;g357fd9e02d3_1_2446"/>
          <p:cNvGrpSpPr/>
          <p:nvPr/>
        </p:nvGrpSpPr>
        <p:grpSpPr>
          <a:xfrm>
            <a:off x="8523176" y="378832"/>
            <a:ext cx="278788" cy="278547"/>
            <a:chOff x="16729177" y="545963"/>
            <a:chExt cx="689727" cy="689133"/>
          </a:xfrm>
        </p:grpSpPr>
        <p:sp>
          <p:nvSpPr>
            <p:cNvPr id="647" name="Google Shape;647;g357fd9e02d3_1_244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48" name="Google Shape;648;g357fd9e02d3_1_244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accent5"/>
        </a:solidFill>
      </p:bgPr>
    </p:bg>
    <p:spTree>
      <p:nvGrpSpPr>
        <p:cNvPr id="649" name="Shape 649"/>
        <p:cNvGrpSpPr/>
        <p:nvPr/>
      </p:nvGrpSpPr>
      <p:grpSpPr>
        <a:xfrm>
          <a:off x="0" y="0"/>
          <a:ext cx="0" cy="0"/>
          <a:chOff x="0" y="0"/>
          <a:chExt cx="0" cy="0"/>
        </a:xfrm>
      </p:grpSpPr>
      <p:sp>
        <p:nvSpPr>
          <p:cNvPr id="650" name="Google Shape;650;g357fd9e02d3_1_2452"/>
          <p:cNvSpPr txBox="1"/>
          <p:nvPr>
            <p:ph type="title"/>
          </p:nvPr>
        </p:nvSpPr>
        <p:spPr>
          <a:xfrm>
            <a:off x="342900" y="1283800"/>
            <a:ext cx="6867600" cy="214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2200"/>
              <a:buNone/>
              <a:defRPr b="0" i="1" sz="3000">
                <a:latin typeface="Montserrat Light"/>
                <a:ea typeface="Montserrat Light"/>
                <a:cs typeface="Montserrat Light"/>
                <a:sym typeface="Montserrat Light"/>
              </a:defRPr>
            </a:lvl1pPr>
            <a:lvl2pPr lvl="1" algn="l">
              <a:lnSpc>
                <a:spcPct val="100000"/>
              </a:lnSpc>
              <a:spcBef>
                <a:spcPts val="0"/>
              </a:spcBef>
              <a:spcAft>
                <a:spcPts val="0"/>
              </a:spcAft>
              <a:buSzPts val="2400"/>
              <a:buNone/>
              <a:defRPr b="0" i="1" sz="3000">
                <a:latin typeface="Montserrat Light"/>
                <a:ea typeface="Montserrat Light"/>
                <a:cs typeface="Montserrat Light"/>
                <a:sym typeface="Montserrat Light"/>
              </a:defRPr>
            </a:lvl2pPr>
            <a:lvl3pPr lvl="2" algn="l">
              <a:lnSpc>
                <a:spcPct val="100000"/>
              </a:lnSpc>
              <a:spcBef>
                <a:spcPts val="0"/>
              </a:spcBef>
              <a:spcAft>
                <a:spcPts val="0"/>
              </a:spcAft>
              <a:buSzPts val="2400"/>
              <a:buNone/>
              <a:defRPr b="0" i="1" sz="3000">
                <a:latin typeface="Montserrat Light"/>
                <a:ea typeface="Montserrat Light"/>
                <a:cs typeface="Montserrat Light"/>
                <a:sym typeface="Montserrat Light"/>
              </a:defRPr>
            </a:lvl3pPr>
            <a:lvl4pPr lvl="3" algn="l">
              <a:lnSpc>
                <a:spcPct val="100000"/>
              </a:lnSpc>
              <a:spcBef>
                <a:spcPts val="0"/>
              </a:spcBef>
              <a:spcAft>
                <a:spcPts val="0"/>
              </a:spcAft>
              <a:buSzPts val="2400"/>
              <a:buNone/>
              <a:defRPr b="0" i="1" sz="3000">
                <a:latin typeface="Montserrat Light"/>
                <a:ea typeface="Montserrat Light"/>
                <a:cs typeface="Montserrat Light"/>
                <a:sym typeface="Montserrat Light"/>
              </a:defRPr>
            </a:lvl4pPr>
            <a:lvl5pPr lvl="4" algn="l">
              <a:lnSpc>
                <a:spcPct val="100000"/>
              </a:lnSpc>
              <a:spcBef>
                <a:spcPts val="0"/>
              </a:spcBef>
              <a:spcAft>
                <a:spcPts val="0"/>
              </a:spcAft>
              <a:buSzPts val="2400"/>
              <a:buNone/>
              <a:defRPr b="0" i="1" sz="3000">
                <a:latin typeface="Montserrat Light"/>
                <a:ea typeface="Montserrat Light"/>
                <a:cs typeface="Montserrat Light"/>
                <a:sym typeface="Montserrat Light"/>
              </a:defRPr>
            </a:lvl5pPr>
            <a:lvl6pPr lvl="5" algn="l">
              <a:lnSpc>
                <a:spcPct val="100000"/>
              </a:lnSpc>
              <a:spcBef>
                <a:spcPts val="0"/>
              </a:spcBef>
              <a:spcAft>
                <a:spcPts val="0"/>
              </a:spcAft>
              <a:buSzPts val="2400"/>
              <a:buNone/>
              <a:defRPr b="0" i="1" sz="3000">
                <a:latin typeface="Montserrat Light"/>
                <a:ea typeface="Montserrat Light"/>
                <a:cs typeface="Montserrat Light"/>
                <a:sym typeface="Montserrat Light"/>
              </a:defRPr>
            </a:lvl6pPr>
            <a:lvl7pPr lvl="6" algn="l">
              <a:lnSpc>
                <a:spcPct val="100000"/>
              </a:lnSpc>
              <a:spcBef>
                <a:spcPts val="0"/>
              </a:spcBef>
              <a:spcAft>
                <a:spcPts val="0"/>
              </a:spcAft>
              <a:buSzPts val="2400"/>
              <a:buNone/>
              <a:defRPr b="0" i="1" sz="3000">
                <a:latin typeface="Montserrat Light"/>
                <a:ea typeface="Montserrat Light"/>
                <a:cs typeface="Montserrat Light"/>
                <a:sym typeface="Montserrat Light"/>
              </a:defRPr>
            </a:lvl7pPr>
            <a:lvl8pPr lvl="7" algn="l">
              <a:lnSpc>
                <a:spcPct val="100000"/>
              </a:lnSpc>
              <a:spcBef>
                <a:spcPts val="0"/>
              </a:spcBef>
              <a:spcAft>
                <a:spcPts val="0"/>
              </a:spcAft>
              <a:buSzPts val="2400"/>
              <a:buNone/>
              <a:defRPr b="0" i="1" sz="3000">
                <a:latin typeface="Montserrat Light"/>
                <a:ea typeface="Montserrat Light"/>
                <a:cs typeface="Montserrat Light"/>
                <a:sym typeface="Montserrat Light"/>
              </a:defRPr>
            </a:lvl8pPr>
            <a:lvl9pPr lvl="8" algn="l">
              <a:lnSpc>
                <a:spcPct val="100000"/>
              </a:lnSpc>
              <a:spcBef>
                <a:spcPts val="0"/>
              </a:spcBef>
              <a:spcAft>
                <a:spcPts val="0"/>
              </a:spcAft>
              <a:buSzPts val="2400"/>
              <a:buNone/>
              <a:defRPr b="0" i="1" sz="3000">
                <a:latin typeface="Montserrat Light"/>
                <a:ea typeface="Montserrat Light"/>
                <a:cs typeface="Montserrat Light"/>
                <a:sym typeface="Montserrat Light"/>
              </a:defRPr>
            </a:lvl9pPr>
          </a:lstStyle>
          <a:p/>
        </p:txBody>
      </p:sp>
      <p:sp>
        <p:nvSpPr>
          <p:cNvPr id="651" name="Google Shape;651;g357fd9e02d3_1_2452"/>
          <p:cNvSpPr txBox="1"/>
          <p:nvPr>
            <p:ph idx="1" type="subTitle"/>
          </p:nvPr>
        </p:nvSpPr>
        <p:spPr>
          <a:xfrm>
            <a:off x="342900" y="3562725"/>
            <a:ext cx="6867600" cy="555000"/>
          </a:xfrm>
          <a:prstGeom prst="rect">
            <a:avLst/>
          </a:prstGeom>
          <a:noFill/>
          <a:ln>
            <a:noFill/>
          </a:ln>
        </p:spPr>
        <p:txBody>
          <a:bodyPr anchorCtr="0" anchor="t" bIns="45700" lIns="0" spcFirstLastPara="1" rIns="45725" wrap="square" tIns="0">
            <a:noAutofit/>
          </a:bodyPr>
          <a:lstStyle>
            <a:lvl1pPr lvl="0" algn="l">
              <a:lnSpc>
                <a:spcPct val="100000"/>
              </a:lnSpc>
              <a:spcBef>
                <a:spcPts val="800"/>
              </a:spcBef>
              <a:spcAft>
                <a:spcPts val="0"/>
              </a:spcAft>
              <a:buSzPts val="1400"/>
              <a:buNone/>
              <a:defRPr b="1" i="1">
                <a:solidFill>
                  <a:schemeClr val="dk2"/>
                </a:solidFill>
              </a:defRPr>
            </a:lvl1pPr>
            <a:lvl2pPr lvl="1" algn="l">
              <a:lnSpc>
                <a:spcPct val="100000"/>
              </a:lnSpc>
              <a:spcBef>
                <a:spcPts val="800"/>
              </a:spcBef>
              <a:spcAft>
                <a:spcPts val="0"/>
              </a:spcAft>
              <a:buSzPts val="1400"/>
              <a:buNone/>
              <a:defRPr b="1" i="1">
                <a:solidFill>
                  <a:schemeClr val="dk2"/>
                </a:solidFill>
              </a:defRPr>
            </a:lvl2pPr>
            <a:lvl3pPr lvl="2" algn="l">
              <a:lnSpc>
                <a:spcPct val="100000"/>
              </a:lnSpc>
              <a:spcBef>
                <a:spcPts val="800"/>
              </a:spcBef>
              <a:spcAft>
                <a:spcPts val="0"/>
              </a:spcAft>
              <a:buSzPts val="1400"/>
              <a:buNone/>
              <a:defRPr b="1" i="1">
                <a:solidFill>
                  <a:schemeClr val="dk2"/>
                </a:solidFill>
              </a:defRPr>
            </a:lvl3pPr>
            <a:lvl4pPr lvl="3" algn="l">
              <a:lnSpc>
                <a:spcPct val="100000"/>
              </a:lnSpc>
              <a:spcBef>
                <a:spcPts val="800"/>
              </a:spcBef>
              <a:spcAft>
                <a:spcPts val="0"/>
              </a:spcAft>
              <a:buSzPts val="1400"/>
              <a:buNone/>
              <a:defRPr b="1" i="1">
                <a:solidFill>
                  <a:schemeClr val="dk2"/>
                </a:solidFill>
              </a:defRPr>
            </a:lvl4pPr>
            <a:lvl5pPr lvl="4" algn="l">
              <a:lnSpc>
                <a:spcPct val="100000"/>
              </a:lnSpc>
              <a:spcBef>
                <a:spcPts val="800"/>
              </a:spcBef>
              <a:spcAft>
                <a:spcPts val="0"/>
              </a:spcAft>
              <a:buSzPts val="1400"/>
              <a:buNone/>
              <a:defRPr b="1" i="1">
                <a:solidFill>
                  <a:schemeClr val="dk2"/>
                </a:solidFill>
              </a:defRPr>
            </a:lvl5pPr>
            <a:lvl6pPr lvl="5" algn="l">
              <a:lnSpc>
                <a:spcPct val="100000"/>
              </a:lnSpc>
              <a:spcBef>
                <a:spcPts val="800"/>
              </a:spcBef>
              <a:spcAft>
                <a:spcPts val="0"/>
              </a:spcAft>
              <a:buSzPts val="1400"/>
              <a:buNone/>
              <a:defRPr b="1" i="1">
                <a:solidFill>
                  <a:schemeClr val="dk2"/>
                </a:solidFill>
              </a:defRPr>
            </a:lvl6pPr>
            <a:lvl7pPr lvl="6" algn="l">
              <a:lnSpc>
                <a:spcPct val="100000"/>
              </a:lnSpc>
              <a:spcBef>
                <a:spcPts val="800"/>
              </a:spcBef>
              <a:spcAft>
                <a:spcPts val="0"/>
              </a:spcAft>
              <a:buSzPts val="1400"/>
              <a:buNone/>
              <a:defRPr b="1" i="1">
                <a:solidFill>
                  <a:schemeClr val="dk2"/>
                </a:solidFill>
              </a:defRPr>
            </a:lvl7pPr>
            <a:lvl8pPr lvl="7" algn="l">
              <a:lnSpc>
                <a:spcPct val="100000"/>
              </a:lnSpc>
              <a:spcBef>
                <a:spcPts val="800"/>
              </a:spcBef>
              <a:spcAft>
                <a:spcPts val="0"/>
              </a:spcAft>
              <a:buSzPts val="1400"/>
              <a:buNone/>
              <a:defRPr b="1" i="1">
                <a:solidFill>
                  <a:schemeClr val="dk2"/>
                </a:solidFill>
              </a:defRPr>
            </a:lvl8pPr>
            <a:lvl9pPr lvl="8" algn="l">
              <a:lnSpc>
                <a:spcPct val="100000"/>
              </a:lnSpc>
              <a:spcBef>
                <a:spcPts val="800"/>
              </a:spcBef>
              <a:spcAft>
                <a:spcPts val="0"/>
              </a:spcAft>
              <a:buSzPts val="1400"/>
              <a:buNone/>
              <a:defRPr b="1" i="1">
                <a:solidFill>
                  <a:schemeClr val="dk2"/>
                </a:solidFill>
              </a:defRPr>
            </a:lvl9pPr>
          </a:lstStyle>
          <a:p/>
        </p:txBody>
      </p:sp>
      <p:grpSp>
        <p:nvGrpSpPr>
          <p:cNvPr id="652" name="Google Shape;652;g357fd9e02d3_1_2452"/>
          <p:cNvGrpSpPr/>
          <p:nvPr/>
        </p:nvGrpSpPr>
        <p:grpSpPr>
          <a:xfrm>
            <a:off x="8523176" y="378832"/>
            <a:ext cx="278788" cy="278547"/>
            <a:chOff x="16729177" y="545963"/>
            <a:chExt cx="689727" cy="689133"/>
          </a:xfrm>
        </p:grpSpPr>
        <p:sp>
          <p:nvSpPr>
            <p:cNvPr id="653" name="Google Shape;653;g357fd9e02d3_1_245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54" name="Google Shape;654;g357fd9e02d3_1_245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chemeClr val="lt1"/>
        </a:solidFill>
      </p:bgPr>
    </p:bg>
    <p:spTree>
      <p:nvGrpSpPr>
        <p:cNvPr id="655" name="Shape 655"/>
        <p:cNvGrpSpPr/>
        <p:nvPr/>
      </p:nvGrpSpPr>
      <p:grpSpPr>
        <a:xfrm>
          <a:off x="0" y="0"/>
          <a:ext cx="0" cy="0"/>
          <a:chOff x="0" y="0"/>
          <a:chExt cx="0" cy="0"/>
        </a:xfrm>
      </p:grpSpPr>
      <p:sp>
        <p:nvSpPr>
          <p:cNvPr id="656" name="Google Shape;656;g357fd9e02d3_1_245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57" name="Google Shape;657;g357fd9e02d3_1_245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658" name="Google Shape;658;g357fd9e02d3_1_2458"/>
          <p:cNvPicPr preferRelativeResize="0"/>
          <p:nvPr/>
        </p:nvPicPr>
        <p:blipFill rotWithShape="1">
          <a:blip r:embed="rId2">
            <a:alphaModFix/>
          </a:blip>
          <a:srcRect b="0" l="924" r="737" t="37999"/>
          <a:stretch/>
        </p:blipFill>
        <p:spPr>
          <a:xfrm>
            <a:off x="-6375" y="1904750"/>
            <a:ext cx="9156751" cy="3238752"/>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accent6"/>
        </a:solidFill>
      </p:bgPr>
    </p:bg>
    <p:spTree>
      <p:nvGrpSpPr>
        <p:cNvPr id="659" name="Shape 659"/>
        <p:cNvGrpSpPr/>
        <p:nvPr/>
      </p:nvGrpSpPr>
      <p:grpSpPr>
        <a:xfrm>
          <a:off x="0" y="0"/>
          <a:ext cx="0" cy="0"/>
          <a:chOff x="0" y="0"/>
          <a:chExt cx="0" cy="0"/>
        </a:xfrm>
      </p:grpSpPr>
      <p:sp>
        <p:nvSpPr>
          <p:cNvPr id="660" name="Google Shape;660;g357fd9e02d3_1_2462"/>
          <p:cNvSpPr txBox="1"/>
          <p:nvPr>
            <p:ph type="title"/>
          </p:nvPr>
        </p:nvSpPr>
        <p:spPr>
          <a:xfrm>
            <a:off x="342900" y="1283800"/>
            <a:ext cx="6867600" cy="214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2200"/>
              <a:buNone/>
              <a:defRPr b="0" i="1" sz="3000">
                <a:latin typeface="Montserrat Light"/>
                <a:ea typeface="Montserrat Light"/>
                <a:cs typeface="Montserrat Light"/>
                <a:sym typeface="Montserrat Light"/>
              </a:defRPr>
            </a:lvl1pPr>
            <a:lvl2pPr lvl="1" algn="l">
              <a:lnSpc>
                <a:spcPct val="100000"/>
              </a:lnSpc>
              <a:spcBef>
                <a:spcPts val="0"/>
              </a:spcBef>
              <a:spcAft>
                <a:spcPts val="0"/>
              </a:spcAft>
              <a:buSzPts val="2400"/>
              <a:buNone/>
              <a:defRPr b="0" i="1" sz="3000">
                <a:latin typeface="Montserrat Light"/>
                <a:ea typeface="Montserrat Light"/>
                <a:cs typeface="Montserrat Light"/>
                <a:sym typeface="Montserrat Light"/>
              </a:defRPr>
            </a:lvl2pPr>
            <a:lvl3pPr lvl="2" algn="l">
              <a:lnSpc>
                <a:spcPct val="100000"/>
              </a:lnSpc>
              <a:spcBef>
                <a:spcPts val="0"/>
              </a:spcBef>
              <a:spcAft>
                <a:spcPts val="0"/>
              </a:spcAft>
              <a:buSzPts val="2400"/>
              <a:buNone/>
              <a:defRPr b="0" i="1" sz="3000">
                <a:latin typeface="Montserrat Light"/>
                <a:ea typeface="Montserrat Light"/>
                <a:cs typeface="Montserrat Light"/>
                <a:sym typeface="Montserrat Light"/>
              </a:defRPr>
            </a:lvl3pPr>
            <a:lvl4pPr lvl="3" algn="l">
              <a:lnSpc>
                <a:spcPct val="100000"/>
              </a:lnSpc>
              <a:spcBef>
                <a:spcPts val="0"/>
              </a:spcBef>
              <a:spcAft>
                <a:spcPts val="0"/>
              </a:spcAft>
              <a:buSzPts val="2400"/>
              <a:buNone/>
              <a:defRPr b="0" i="1" sz="3000">
                <a:latin typeface="Montserrat Light"/>
                <a:ea typeface="Montserrat Light"/>
                <a:cs typeface="Montserrat Light"/>
                <a:sym typeface="Montserrat Light"/>
              </a:defRPr>
            </a:lvl4pPr>
            <a:lvl5pPr lvl="4" algn="l">
              <a:lnSpc>
                <a:spcPct val="100000"/>
              </a:lnSpc>
              <a:spcBef>
                <a:spcPts val="0"/>
              </a:spcBef>
              <a:spcAft>
                <a:spcPts val="0"/>
              </a:spcAft>
              <a:buSzPts val="2400"/>
              <a:buNone/>
              <a:defRPr b="0" i="1" sz="3000">
                <a:latin typeface="Montserrat Light"/>
                <a:ea typeface="Montserrat Light"/>
                <a:cs typeface="Montserrat Light"/>
                <a:sym typeface="Montserrat Light"/>
              </a:defRPr>
            </a:lvl5pPr>
            <a:lvl6pPr lvl="5" algn="l">
              <a:lnSpc>
                <a:spcPct val="100000"/>
              </a:lnSpc>
              <a:spcBef>
                <a:spcPts val="0"/>
              </a:spcBef>
              <a:spcAft>
                <a:spcPts val="0"/>
              </a:spcAft>
              <a:buSzPts val="2400"/>
              <a:buNone/>
              <a:defRPr b="0" i="1" sz="3000">
                <a:latin typeface="Montserrat Light"/>
                <a:ea typeface="Montserrat Light"/>
                <a:cs typeface="Montserrat Light"/>
                <a:sym typeface="Montserrat Light"/>
              </a:defRPr>
            </a:lvl6pPr>
            <a:lvl7pPr lvl="6" algn="l">
              <a:lnSpc>
                <a:spcPct val="100000"/>
              </a:lnSpc>
              <a:spcBef>
                <a:spcPts val="0"/>
              </a:spcBef>
              <a:spcAft>
                <a:spcPts val="0"/>
              </a:spcAft>
              <a:buSzPts val="2400"/>
              <a:buNone/>
              <a:defRPr b="0" i="1" sz="3000">
                <a:latin typeface="Montserrat Light"/>
                <a:ea typeface="Montserrat Light"/>
                <a:cs typeface="Montserrat Light"/>
                <a:sym typeface="Montserrat Light"/>
              </a:defRPr>
            </a:lvl7pPr>
            <a:lvl8pPr lvl="7" algn="l">
              <a:lnSpc>
                <a:spcPct val="100000"/>
              </a:lnSpc>
              <a:spcBef>
                <a:spcPts val="0"/>
              </a:spcBef>
              <a:spcAft>
                <a:spcPts val="0"/>
              </a:spcAft>
              <a:buSzPts val="2400"/>
              <a:buNone/>
              <a:defRPr b="0" i="1" sz="3000">
                <a:latin typeface="Montserrat Light"/>
                <a:ea typeface="Montserrat Light"/>
                <a:cs typeface="Montserrat Light"/>
                <a:sym typeface="Montserrat Light"/>
              </a:defRPr>
            </a:lvl8pPr>
            <a:lvl9pPr lvl="8" algn="l">
              <a:lnSpc>
                <a:spcPct val="100000"/>
              </a:lnSpc>
              <a:spcBef>
                <a:spcPts val="0"/>
              </a:spcBef>
              <a:spcAft>
                <a:spcPts val="0"/>
              </a:spcAft>
              <a:buSzPts val="2400"/>
              <a:buNone/>
              <a:defRPr b="0" i="1" sz="3000">
                <a:latin typeface="Montserrat Light"/>
                <a:ea typeface="Montserrat Light"/>
                <a:cs typeface="Montserrat Light"/>
                <a:sym typeface="Montserrat Light"/>
              </a:defRPr>
            </a:lvl9pPr>
          </a:lstStyle>
          <a:p/>
        </p:txBody>
      </p:sp>
      <p:sp>
        <p:nvSpPr>
          <p:cNvPr id="661" name="Google Shape;661;g357fd9e02d3_1_2462"/>
          <p:cNvSpPr txBox="1"/>
          <p:nvPr>
            <p:ph idx="1" type="subTitle"/>
          </p:nvPr>
        </p:nvSpPr>
        <p:spPr>
          <a:xfrm>
            <a:off x="342900" y="3562725"/>
            <a:ext cx="6867600" cy="555000"/>
          </a:xfrm>
          <a:prstGeom prst="rect">
            <a:avLst/>
          </a:prstGeom>
          <a:noFill/>
          <a:ln>
            <a:noFill/>
          </a:ln>
        </p:spPr>
        <p:txBody>
          <a:bodyPr anchorCtr="0" anchor="t" bIns="45700" lIns="0" spcFirstLastPara="1" rIns="45725" wrap="square" tIns="0">
            <a:noAutofit/>
          </a:bodyPr>
          <a:lstStyle>
            <a:lvl1pPr lvl="0" algn="l">
              <a:lnSpc>
                <a:spcPct val="100000"/>
              </a:lnSpc>
              <a:spcBef>
                <a:spcPts val="800"/>
              </a:spcBef>
              <a:spcAft>
                <a:spcPts val="0"/>
              </a:spcAft>
              <a:buSzPts val="1400"/>
              <a:buNone/>
              <a:defRPr b="1" i="1">
                <a:solidFill>
                  <a:schemeClr val="dk2"/>
                </a:solidFill>
              </a:defRPr>
            </a:lvl1pPr>
            <a:lvl2pPr lvl="1" algn="l">
              <a:lnSpc>
                <a:spcPct val="100000"/>
              </a:lnSpc>
              <a:spcBef>
                <a:spcPts val="800"/>
              </a:spcBef>
              <a:spcAft>
                <a:spcPts val="0"/>
              </a:spcAft>
              <a:buSzPts val="1400"/>
              <a:buNone/>
              <a:defRPr b="1" i="1">
                <a:solidFill>
                  <a:schemeClr val="dk2"/>
                </a:solidFill>
              </a:defRPr>
            </a:lvl2pPr>
            <a:lvl3pPr lvl="2" algn="l">
              <a:lnSpc>
                <a:spcPct val="100000"/>
              </a:lnSpc>
              <a:spcBef>
                <a:spcPts val="800"/>
              </a:spcBef>
              <a:spcAft>
                <a:spcPts val="0"/>
              </a:spcAft>
              <a:buSzPts val="1400"/>
              <a:buNone/>
              <a:defRPr b="1" i="1">
                <a:solidFill>
                  <a:schemeClr val="dk2"/>
                </a:solidFill>
              </a:defRPr>
            </a:lvl3pPr>
            <a:lvl4pPr lvl="3" algn="l">
              <a:lnSpc>
                <a:spcPct val="100000"/>
              </a:lnSpc>
              <a:spcBef>
                <a:spcPts val="800"/>
              </a:spcBef>
              <a:spcAft>
                <a:spcPts val="0"/>
              </a:spcAft>
              <a:buSzPts val="1400"/>
              <a:buNone/>
              <a:defRPr b="1" i="1">
                <a:solidFill>
                  <a:schemeClr val="dk2"/>
                </a:solidFill>
              </a:defRPr>
            </a:lvl4pPr>
            <a:lvl5pPr lvl="4" algn="l">
              <a:lnSpc>
                <a:spcPct val="100000"/>
              </a:lnSpc>
              <a:spcBef>
                <a:spcPts val="800"/>
              </a:spcBef>
              <a:spcAft>
                <a:spcPts val="0"/>
              </a:spcAft>
              <a:buSzPts val="1400"/>
              <a:buNone/>
              <a:defRPr b="1" i="1">
                <a:solidFill>
                  <a:schemeClr val="dk2"/>
                </a:solidFill>
              </a:defRPr>
            </a:lvl5pPr>
            <a:lvl6pPr lvl="5" algn="l">
              <a:lnSpc>
                <a:spcPct val="100000"/>
              </a:lnSpc>
              <a:spcBef>
                <a:spcPts val="800"/>
              </a:spcBef>
              <a:spcAft>
                <a:spcPts val="0"/>
              </a:spcAft>
              <a:buSzPts val="1400"/>
              <a:buNone/>
              <a:defRPr b="1" i="1">
                <a:solidFill>
                  <a:schemeClr val="dk2"/>
                </a:solidFill>
              </a:defRPr>
            </a:lvl6pPr>
            <a:lvl7pPr lvl="6" algn="l">
              <a:lnSpc>
                <a:spcPct val="100000"/>
              </a:lnSpc>
              <a:spcBef>
                <a:spcPts val="800"/>
              </a:spcBef>
              <a:spcAft>
                <a:spcPts val="0"/>
              </a:spcAft>
              <a:buSzPts val="1400"/>
              <a:buNone/>
              <a:defRPr b="1" i="1">
                <a:solidFill>
                  <a:schemeClr val="dk2"/>
                </a:solidFill>
              </a:defRPr>
            </a:lvl7pPr>
            <a:lvl8pPr lvl="7" algn="l">
              <a:lnSpc>
                <a:spcPct val="100000"/>
              </a:lnSpc>
              <a:spcBef>
                <a:spcPts val="800"/>
              </a:spcBef>
              <a:spcAft>
                <a:spcPts val="0"/>
              </a:spcAft>
              <a:buSzPts val="1400"/>
              <a:buNone/>
              <a:defRPr b="1" i="1">
                <a:solidFill>
                  <a:schemeClr val="dk2"/>
                </a:solidFill>
              </a:defRPr>
            </a:lvl8pPr>
            <a:lvl9pPr lvl="8" algn="l">
              <a:lnSpc>
                <a:spcPct val="100000"/>
              </a:lnSpc>
              <a:spcBef>
                <a:spcPts val="800"/>
              </a:spcBef>
              <a:spcAft>
                <a:spcPts val="0"/>
              </a:spcAft>
              <a:buSzPts val="1400"/>
              <a:buNone/>
              <a:defRPr b="1" i="1">
                <a:solidFill>
                  <a:schemeClr val="dk2"/>
                </a:solidFill>
              </a:defRPr>
            </a:lvl9pPr>
          </a:lstStyle>
          <a:p/>
        </p:txBody>
      </p:sp>
      <p:grpSp>
        <p:nvGrpSpPr>
          <p:cNvPr id="662" name="Google Shape;662;g357fd9e02d3_1_2462"/>
          <p:cNvGrpSpPr/>
          <p:nvPr/>
        </p:nvGrpSpPr>
        <p:grpSpPr>
          <a:xfrm>
            <a:off x="8523176" y="378832"/>
            <a:ext cx="278788" cy="278547"/>
            <a:chOff x="16729177" y="545963"/>
            <a:chExt cx="689727" cy="689133"/>
          </a:xfrm>
        </p:grpSpPr>
        <p:sp>
          <p:nvSpPr>
            <p:cNvPr id="663" name="Google Shape;663;g357fd9e02d3_1_246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64" name="Google Shape;664;g357fd9e02d3_1_246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665" name="Shape 665"/>
        <p:cNvGrpSpPr/>
        <p:nvPr/>
      </p:nvGrpSpPr>
      <p:grpSpPr>
        <a:xfrm>
          <a:off x="0" y="0"/>
          <a:ext cx="0" cy="0"/>
          <a:chOff x="0" y="0"/>
          <a:chExt cx="0" cy="0"/>
        </a:xfrm>
      </p:grpSpPr>
      <p:sp>
        <p:nvSpPr>
          <p:cNvPr id="666" name="Google Shape;666;g357fd9e02d3_1_2468"/>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29494"/>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829494"/>
              </a:solidFill>
              <a:latin typeface="Montserrat"/>
              <a:ea typeface="Montserrat"/>
              <a:cs typeface="Montserrat"/>
              <a:sym typeface="Montserrat"/>
            </a:endParaRPr>
          </a:p>
        </p:txBody>
      </p:sp>
      <p:sp>
        <p:nvSpPr>
          <p:cNvPr id="667" name="Google Shape;667;g357fd9e02d3_1_246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668" name="Google Shape;668;g357fd9e02d3_1_2468"/>
          <p:cNvGrpSpPr/>
          <p:nvPr/>
        </p:nvGrpSpPr>
        <p:grpSpPr>
          <a:xfrm>
            <a:off x="8523176" y="378832"/>
            <a:ext cx="278788" cy="278547"/>
            <a:chOff x="16729177" y="545963"/>
            <a:chExt cx="689727" cy="689133"/>
          </a:xfrm>
        </p:grpSpPr>
        <p:sp>
          <p:nvSpPr>
            <p:cNvPr id="669" name="Google Shape;669;g357fd9e02d3_1_246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70" name="Google Shape;670;g357fd9e02d3_1_246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671" name="Shape 671"/>
        <p:cNvGrpSpPr/>
        <p:nvPr/>
      </p:nvGrpSpPr>
      <p:grpSpPr>
        <a:xfrm>
          <a:off x="0" y="0"/>
          <a:ext cx="0" cy="0"/>
          <a:chOff x="0" y="0"/>
          <a:chExt cx="0" cy="0"/>
        </a:xfrm>
      </p:grpSpPr>
      <p:sp>
        <p:nvSpPr>
          <p:cNvPr id="672" name="Google Shape;672;g357fd9e02d3_1_247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73" name="Google Shape;673;g357fd9e02d3_1_247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674" name="Google Shape;674;g357fd9e02d3_1_2474"/>
          <p:cNvPicPr preferRelativeResize="0"/>
          <p:nvPr/>
        </p:nvPicPr>
        <p:blipFill rotWithShape="1">
          <a:blip r:embed="rId2">
            <a:alphaModFix/>
          </a:blip>
          <a:srcRect b="0" l="0" r="0" t="0"/>
          <a:stretch/>
        </p:blipFill>
        <p:spPr>
          <a:xfrm>
            <a:off x="0" y="6697"/>
            <a:ext cx="9144003" cy="513010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accent v2">
  <p:cSld name="CUSTOM_1_1_2_1">
    <p:bg>
      <p:bgPr>
        <a:solidFill>
          <a:schemeClr val="dk1"/>
        </a:solidFill>
      </p:bgPr>
    </p:bg>
    <p:spTree>
      <p:nvGrpSpPr>
        <p:cNvPr id="83" name="Shape 83"/>
        <p:cNvGrpSpPr/>
        <p:nvPr/>
      </p:nvGrpSpPr>
      <p:grpSpPr>
        <a:xfrm>
          <a:off x="0" y="0"/>
          <a:ext cx="0" cy="0"/>
          <a:chOff x="0" y="0"/>
          <a:chExt cx="0" cy="0"/>
        </a:xfrm>
      </p:grpSpPr>
      <p:pic>
        <p:nvPicPr>
          <p:cNvPr id="84" name="Google Shape;84;p24"/>
          <p:cNvPicPr preferRelativeResize="0"/>
          <p:nvPr/>
        </p:nvPicPr>
        <p:blipFill rotWithShape="1">
          <a:blip r:embed="rId2">
            <a:alphaModFix/>
          </a:blip>
          <a:srcRect b="0" l="0" r="0" t="0"/>
          <a:stretch/>
        </p:blipFill>
        <p:spPr>
          <a:xfrm flipH="1" rot="10800000">
            <a:off x="-6" y="0"/>
            <a:ext cx="5481638" cy="5143500"/>
          </a:xfrm>
          <a:prstGeom prst="rect">
            <a:avLst/>
          </a:prstGeom>
          <a:noFill/>
          <a:ln>
            <a:noFill/>
          </a:ln>
        </p:spPr>
      </p:pic>
      <p:sp>
        <p:nvSpPr>
          <p:cNvPr id="85" name="Google Shape;85;p24"/>
          <p:cNvSpPr txBox="1"/>
          <p:nvPr>
            <p:ph type="title"/>
          </p:nvPr>
        </p:nvSpPr>
        <p:spPr>
          <a:xfrm>
            <a:off x="1210138" y="2184525"/>
            <a:ext cx="3141900" cy="774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Clr>
                <a:schemeClr val="lt1"/>
              </a:buClr>
              <a:buSzPts val="2200"/>
              <a:buNone/>
              <a:defRPr>
                <a:solidFill>
                  <a:schemeClr val="lt1"/>
                </a:solidFill>
              </a:defRPr>
            </a:lvl1pPr>
            <a:lvl2pPr lvl="1"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9pPr>
          </a:lstStyle>
          <a:p/>
        </p:txBody>
      </p:sp>
      <p:sp>
        <p:nvSpPr>
          <p:cNvPr id="86" name="Google Shape;86;p24"/>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87" name="Google Shape;87;p24"/>
          <p:cNvGrpSpPr/>
          <p:nvPr/>
        </p:nvGrpSpPr>
        <p:grpSpPr>
          <a:xfrm>
            <a:off x="8674581" y="237979"/>
            <a:ext cx="182847" cy="182689"/>
            <a:chOff x="16729177" y="545963"/>
            <a:chExt cx="689727" cy="689133"/>
          </a:xfrm>
        </p:grpSpPr>
        <p:sp>
          <p:nvSpPr>
            <p:cNvPr id="88" name="Google Shape;88;p2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9" name="Google Shape;89;p2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bg>
      <p:bgPr>
        <a:solidFill>
          <a:schemeClr val="lt2"/>
        </a:solidFill>
      </p:bgPr>
    </p:bg>
    <p:spTree>
      <p:nvGrpSpPr>
        <p:cNvPr id="675" name="Shape 675"/>
        <p:cNvGrpSpPr/>
        <p:nvPr/>
      </p:nvGrpSpPr>
      <p:grpSpPr>
        <a:xfrm>
          <a:off x="0" y="0"/>
          <a:ext cx="0" cy="0"/>
          <a:chOff x="0" y="0"/>
          <a:chExt cx="0" cy="0"/>
        </a:xfrm>
      </p:grpSpPr>
      <p:sp>
        <p:nvSpPr>
          <p:cNvPr id="676" name="Google Shape;676;g357fd9e02d3_1_247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rgbClr val="FFFFFF"/>
              </a:buClr>
              <a:buSzPts val="2200"/>
              <a:buNone/>
              <a:defRPr>
                <a:solidFill>
                  <a:srgbClr val="FFFFFF"/>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77" name="Google Shape;677;g357fd9e02d3_1_247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678" name="Google Shape;678;g357fd9e02d3_1_2478"/>
          <p:cNvPicPr preferRelativeResize="0"/>
          <p:nvPr/>
        </p:nvPicPr>
        <p:blipFill rotWithShape="1">
          <a:blip r:embed="rId2">
            <a:alphaModFix/>
          </a:blip>
          <a:srcRect b="0" l="0" r="0" t="34417"/>
          <a:stretch/>
        </p:blipFill>
        <p:spPr>
          <a:xfrm>
            <a:off x="0" y="1008806"/>
            <a:ext cx="9144000" cy="3373313"/>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679" name="Shape 679"/>
        <p:cNvGrpSpPr/>
        <p:nvPr/>
      </p:nvGrpSpPr>
      <p:grpSpPr>
        <a:xfrm>
          <a:off x="0" y="0"/>
          <a:ext cx="0" cy="0"/>
          <a:chOff x="0" y="0"/>
          <a:chExt cx="0" cy="0"/>
        </a:xfrm>
      </p:grpSpPr>
      <p:sp>
        <p:nvSpPr>
          <p:cNvPr id="680" name="Google Shape;680;g357fd9e02d3_1_2482"/>
          <p:cNvSpPr/>
          <p:nvPr/>
        </p:nvSpPr>
        <p:spPr>
          <a:xfrm>
            <a:off x="8477400" y="385638"/>
            <a:ext cx="424800" cy="424800"/>
          </a:xfrm>
          <a:prstGeom prst="ellipse">
            <a:avLst/>
          </a:pr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1" name="Google Shape;681;g357fd9e02d3_1_2482"/>
          <p:cNvGrpSpPr/>
          <p:nvPr/>
        </p:nvGrpSpPr>
        <p:grpSpPr>
          <a:xfrm>
            <a:off x="2728846" y="2272908"/>
            <a:ext cx="3686308" cy="597684"/>
            <a:chOff x="897875" y="2384700"/>
            <a:chExt cx="5810700" cy="942125"/>
          </a:xfrm>
        </p:grpSpPr>
        <p:sp>
          <p:nvSpPr>
            <p:cNvPr id="682" name="Google Shape;682;g357fd9e02d3_1_2482"/>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3" name="Google Shape;683;g357fd9e02d3_1_2482"/>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4" name="Google Shape;684;g357fd9e02d3_1_2482"/>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5" name="Google Shape;685;g357fd9e02d3_1_2482"/>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6" name="Google Shape;686;g357fd9e02d3_1_2482"/>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7" name="Google Shape;687;g357fd9e02d3_1_2482"/>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8" name="Google Shape;688;g357fd9e02d3_1_2482"/>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89" name="Google Shape;689;g357fd9e02d3_1_2482"/>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90" name="Google Shape;690;g357fd9e02d3_1_2482"/>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91" name="Google Shape;691;g357fd9e02d3_1_2482"/>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92" name="Google Shape;692;g357fd9e02d3_1_2482"/>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Midnight">
  <p:cSld name="Logo_Denim_1">
    <p:bg>
      <p:bgPr>
        <a:solidFill>
          <a:schemeClr val="lt2"/>
        </a:solidFill>
      </p:bgPr>
    </p:bg>
    <p:spTree>
      <p:nvGrpSpPr>
        <p:cNvPr id="693" name="Shape 693"/>
        <p:cNvGrpSpPr/>
        <p:nvPr/>
      </p:nvGrpSpPr>
      <p:grpSpPr>
        <a:xfrm>
          <a:off x="0" y="0"/>
          <a:ext cx="0" cy="0"/>
          <a:chOff x="0" y="0"/>
          <a:chExt cx="0" cy="0"/>
        </a:xfrm>
      </p:grpSpPr>
      <p:sp>
        <p:nvSpPr>
          <p:cNvPr id="694" name="Google Shape;694;g357fd9e02d3_1_2496"/>
          <p:cNvSpPr/>
          <p:nvPr/>
        </p:nvSpPr>
        <p:spPr>
          <a:xfrm>
            <a:off x="8401200" y="309438"/>
            <a:ext cx="424800" cy="424800"/>
          </a:xfrm>
          <a:prstGeom prst="ellipse">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5" name="Google Shape;695;g357fd9e02d3_1_2496"/>
          <p:cNvGrpSpPr/>
          <p:nvPr/>
        </p:nvGrpSpPr>
        <p:grpSpPr>
          <a:xfrm>
            <a:off x="2728846" y="2272908"/>
            <a:ext cx="3686308" cy="597684"/>
            <a:chOff x="897875" y="2384700"/>
            <a:chExt cx="5810700" cy="942125"/>
          </a:xfrm>
        </p:grpSpPr>
        <p:sp>
          <p:nvSpPr>
            <p:cNvPr id="696" name="Google Shape;696;g357fd9e02d3_1_2496"/>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97" name="Google Shape;697;g357fd9e02d3_1_2496"/>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98" name="Google Shape;698;g357fd9e02d3_1_2496"/>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699" name="Google Shape;699;g357fd9e02d3_1_2496"/>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0" name="Google Shape;700;g357fd9e02d3_1_2496"/>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1" name="Google Shape;701;g357fd9e02d3_1_2496"/>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2" name="Google Shape;702;g357fd9e02d3_1_2496"/>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3" name="Google Shape;703;g357fd9e02d3_1_2496"/>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4" name="Google Shape;704;g357fd9e02d3_1_2496"/>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5" name="Google Shape;705;g357fd9e02d3_1_2496"/>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06" name="Google Shape;706;g357fd9e02d3_1_2496"/>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ark Streams">
  <p:cSld name="Logo_Denim_1_1">
    <p:bg>
      <p:bgPr>
        <a:solidFill>
          <a:schemeClr val="lt2"/>
        </a:solidFill>
      </p:bgPr>
    </p:bg>
    <p:spTree>
      <p:nvGrpSpPr>
        <p:cNvPr id="707" name="Shape 707"/>
        <p:cNvGrpSpPr/>
        <p:nvPr/>
      </p:nvGrpSpPr>
      <p:grpSpPr>
        <a:xfrm>
          <a:off x="0" y="0"/>
          <a:ext cx="0" cy="0"/>
          <a:chOff x="0" y="0"/>
          <a:chExt cx="0" cy="0"/>
        </a:xfrm>
      </p:grpSpPr>
      <p:sp>
        <p:nvSpPr>
          <p:cNvPr id="708" name="Google Shape;708;g357fd9e02d3_1_2510"/>
          <p:cNvSpPr/>
          <p:nvPr/>
        </p:nvSpPr>
        <p:spPr>
          <a:xfrm>
            <a:off x="8401200" y="309438"/>
            <a:ext cx="424800" cy="424800"/>
          </a:xfrm>
          <a:prstGeom prst="ellipse">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g357fd9e02d3_1_2510"/>
          <p:cNvGrpSpPr/>
          <p:nvPr/>
        </p:nvGrpSpPr>
        <p:grpSpPr>
          <a:xfrm>
            <a:off x="731165" y="2320344"/>
            <a:ext cx="3101171" cy="502812"/>
            <a:chOff x="897875" y="2384700"/>
            <a:chExt cx="5810700" cy="942125"/>
          </a:xfrm>
        </p:grpSpPr>
        <p:sp>
          <p:nvSpPr>
            <p:cNvPr id="710" name="Google Shape;710;g357fd9e02d3_1_251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357fd9e02d3_1_251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357fd9e02d3_1_251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357fd9e02d3_1_251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357fd9e02d3_1_251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357fd9e02d3_1_251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357fd9e02d3_1_251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357fd9e02d3_1_251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357fd9e02d3_1_251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357fd9e02d3_1_251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357fd9e02d3_1_251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chemeClr val="accent6"/>
        </a:solidFill>
      </p:bgPr>
    </p:bg>
    <p:spTree>
      <p:nvGrpSpPr>
        <p:cNvPr id="721" name="Shape 721"/>
        <p:cNvGrpSpPr/>
        <p:nvPr/>
      </p:nvGrpSpPr>
      <p:grpSpPr>
        <a:xfrm>
          <a:off x="0" y="0"/>
          <a:ext cx="0" cy="0"/>
          <a:chOff x="0" y="0"/>
          <a:chExt cx="0" cy="0"/>
        </a:xfrm>
      </p:grpSpPr>
      <p:grpSp>
        <p:nvGrpSpPr>
          <p:cNvPr id="722" name="Google Shape;722;g357fd9e02d3_1_2524"/>
          <p:cNvGrpSpPr/>
          <p:nvPr/>
        </p:nvGrpSpPr>
        <p:grpSpPr>
          <a:xfrm>
            <a:off x="2728846" y="2272908"/>
            <a:ext cx="3686308" cy="597684"/>
            <a:chOff x="897875" y="2384700"/>
            <a:chExt cx="5810700" cy="942125"/>
          </a:xfrm>
        </p:grpSpPr>
        <p:sp>
          <p:nvSpPr>
            <p:cNvPr id="723" name="Google Shape;723;g357fd9e02d3_1_2524"/>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24" name="Google Shape;724;g357fd9e02d3_1_2524"/>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25" name="Google Shape;725;g357fd9e02d3_1_2524"/>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26" name="Google Shape;726;g357fd9e02d3_1_2524"/>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27" name="Google Shape;727;g357fd9e02d3_1_2524"/>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28" name="Google Shape;728;g357fd9e02d3_1_2524"/>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29" name="Google Shape;729;g357fd9e02d3_1_2524"/>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30" name="Google Shape;730;g357fd9e02d3_1_2524"/>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31" name="Google Shape;731;g357fd9e02d3_1_2524"/>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32" name="Google Shape;732;g357fd9e02d3_1_2524"/>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sp>
          <p:nvSpPr>
            <p:cNvPr id="733" name="Google Shape;733;g357fd9e02d3_1_2524"/>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accent3"/>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Light Streams" showMasterSp="0">
  <p:cSld name="Logo_Powder_1">
    <p:bg>
      <p:bgPr>
        <a:solidFill>
          <a:schemeClr val="lt1"/>
        </a:solidFill>
      </p:bgPr>
    </p:bg>
    <p:spTree>
      <p:nvGrpSpPr>
        <p:cNvPr id="734" name="Shape 734"/>
        <p:cNvGrpSpPr/>
        <p:nvPr/>
      </p:nvGrpSpPr>
      <p:grpSpPr>
        <a:xfrm>
          <a:off x="0" y="0"/>
          <a:ext cx="0" cy="0"/>
          <a:chOff x="0" y="0"/>
          <a:chExt cx="0" cy="0"/>
        </a:xfrm>
      </p:grpSpPr>
      <p:grpSp>
        <p:nvGrpSpPr>
          <p:cNvPr id="735" name="Google Shape;735;g357fd9e02d3_1_2537"/>
          <p:cNvGrpSpPr/>
          <p:nvPr/>
        </p:nvGrpSpPr>
        <p:grpSpPr>
          <a:xfrm>
            <a:off x="731165" y="2320344"/>
            <a:ext cx="3101171" cy="502812"/>
            <a:chOff x="897875" y="2384700"/>
            <a:chExt cx="5810700" cy="942125"/>
          </a:xfrm>
        </p:grpSpPr>
        <p:sp>
          <p:nvSpPr>
            <p:cNvPr id="736" name="Google Shape;736;g357fd9e02d3_1_2537"/>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357fd9e02d3_1_2537"/>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357fd9e02d3_1_2537"/>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357fd9e02d3_1_2537"/>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357fd9e02d3_1_2537"/>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357fd9e02d3_1_2537"/>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357fd9e02d3_1_2537"/>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357fd9e02d3_1_2537"/>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357fd9e02d3_1_2537"/>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357fd9e02d3_1_2537"/>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357fd9e02d3_1_2537"/>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Midnight" showMasterSp="0">
  <p:cSld name="Title Slide_Denim_1_1">
    <p:bg>
      <p:bgPr>
        <a:solidFill>
          <a:schemeClr val="lt2"/>
        </a:solidFill>
      </p:bgPr>
    </p:bg>
    <p:spTree>
      <p:nvGrpSpPr>
        <p:cNvPr id="747" name="Shape 747"/>
        <p:cNvGrpSpPr/>
        <p:nvPr/>
      </p:nvGrpSpPr>
      <p:grpSpPr>
        <a:xfrm>
          <a:off x="0" y="0"/>
          <a:ext cx="0" cy="0"/>
          <a:chOff x="0" y="0"/>
          <a:chExt cx="0" cy="0"/>
        </a:xfrm>
      </p:grpSpPr>
      <p:pic>
        <p:nvPicPr>
          <p:cNvPr id="748" name="Google Shape;748;g357fd9e02d3_1_2550"/>
          <p:cNvPicPr preferRelativeResize="0"/>
          <p:nvPr/>
        </p:nvPicPr>
        <p:blipFill rotWithShape="1">
          <a:blip r:embed="rId2">
            <a:alphaModFix/>
          </a:blip>
          <a:srcRect b="803" l="238" r="248" t="1244"/>
          <a:stretch/>
        </p:blipFill>
        <p:spPr>
          <a:xfrm>
            <a:off x="0" y="50163"/>
            <a:ext cx="9144003" cy="5093339"/>
          </a:xfrm>
          <a:prstGeom prst="rect">
            <a:avLst/>
          </a:prstGeom>
          <a:noFill/>
          <a:ln>
            <a:noFill/>
          </a:ln>
        </p:spPr>
      </p:pic>
      <p:sp>
        <p:nvSpPr>
          <p:cNvPr id="749" name="Google Shape;749;g357fd9e02d3_1_2550"/>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300"/>
              <a:buNone/>
              <a:defRPr i="1" sz="3300">
                <a:solidFill>
                  <a:schemeClr val="lt1"/>
                </a:solidFill>
              </a:defRPr>
            </a:lvl1pPr>
            <a:lvl2pPr lvl="1" algn="l">
              <a:lnSpc>
                <a:spcPct val="100000"/>
              </a:lnSpc>
              <a:spcBef>
                <a:spcPts val="0"/>
              </a:spcBef>
              <a:spcAft>
                <a:spcPts val="0"/>
              </a:spcAft>
              <a:buClr>
                <a:schemeClr val="lt1"/>
              </a:buClr>
              <a:buSzPts val="3300"/>
              <a:buNone/>
              <a:defRPr i="1" sz="3300">
                <a:solidFill>
                  <a:schemeClr val="lt1"/>
                </a:solidFill>
              </a:defRPr>
            </a:lvl2pPr>
            <a:lvl3pPr lvl="2" algn="l">
              <a:lnSpc>
                <a:spcPct val="100000"/>
              </a:lnSpc>
              <a:spcBef>
                <a:spcPts val="0"/>
              </a:spcBef>
              <a:spcAft>
                <a:spcPts val="0"/>
              </a:spcAft>
              <a:buClr>
                <a:schemeClr val="lt1"/>
              </a:buClr>
              <a:buSzPts val="3300"/>
              <a:buNone/>
              <a:defRPr i="1" sz="3300">
                <a:solidFill>
                  <a:schemeClr val="lt1"/>
                </a:solidFill>
              </a:defRPr>
            </a:lvl3pPr>
            <a:lvl4pPr lvl="3" algn="l">
              <a:lnSpc>
                <a:spcPct val="100000"/>
              </a:lnSpc>
              <a:spcBef>
                <a:spcPts val="0"/>
              </a:spcBef>
              <a:spcAft>
                <a:spcPts val="0"/>
              </a:spcAft>
              <a:buClr>
                <a:schemeClr val="lt1"/>
              </a:buClr>
              <a:buSzPts val="3300"/>
              <a:buNone/>
              <a:defRPr i="1" sz="3300">
                <a:solidFill>
                  <a:schemeClr val="lt1"/>
                </a:solidFill>
              </a:defRPr>
            </a:lvl4pPr>
            <a:lvl5pPr lvl="4" algn="l">
              <a:lnSpc>
                <a:spcPct val="100000"/>
              </a:lnSpc>
              <a:spcBef>
                <a:spcPts val="0"/>
              </a:spcBef>
              <a:spcAft>
                <a:spcPts val="0"/>
              </a:spcAft>
              <a:buClr>
                <a:schemeClr val="lt1"/>
              </a:buClr>
              <a:buSzPts val="3300"/>
              <a:buNone/>
              <a:defRPr i="1" sz="3300">
                <a:solidFill>
                  <a:schemeClr val="lt1"/>
                </a:solidFill>
              </a:defRPr>
            </a:lvl5pPr>
            <a:lvl6pPr lvl="5" algn="l">
              <a:lnSpc>
                <a:spcPct val="100000"/>
              </a:lnSpc>
              <a:spcBef>
                <a:spcPts val="0"/>
              </a:spcBef>
              <a:spcAft>
                <a:spcPts val="0"/>
              </a:spcAft>
              <a:buClr>
                <a:schemeClr val="lt1"/>
              </a:buClr>
              <a:buSzPts val="3300"/>
              <a:buNone/>
              <a:defRPr i="1" sz="3300">
                <a:solidFill>
                  <a:schemeClr val="lt1"/>
                </a:solidFill>
              </a:defRPr>
            </a:lvl6pPr>
            <a:lvl7pPr lvl="6" algn="l">
              <a:lnSpc>
                <a:spcPct val="100000"/>
              </a:lnSpc>
              <a:spcBef>
                <a:spcPts val="0"/>
              </a:spcBef>
              <a:spcAft>
                <a:spcPts val="0"/>
              </a:spcAft>
              <a:buClr>
                <a:schemeClr val="lt1"/>
              </a:buClr>
              <a:buSzPts val="3300"/>
              <a:buNone/>
              <a:defRPr i="1" sz="3300">
                <a:solidFill>
                  <a:schemeClr val="lt1"/>
                </a:solidFill>
              </a:defRPr>
            </a:lvl7pPr>
            <a:lvl8pPr lvl="7" algn="l">
              <a:lnSpc>
                <a:spcPct val="100000"/>
              </a:lnSpc>
              <a:spcBef>
                <a:spcPts val="0"/>
              </a:spcBef>
              <a:spcAft>
                <a:spcPts val="0"/>
              </a:spcAft>
              <a:buClr>
                <a:schemeClr val="lt1"/>
              </a:buClr>
              <a:buSzPts val="3300"/>
              <a:buNone/>
              <a:defRPr i="1" sz="3300">
                <a:solidFill>
                  <a:schemeClr val="lt1"/>
                </a:solidFill>
              </a:defRPr>
            </a:lvl8pPr>
            <a:lvl9pPr lvl="8" algn="l">
              <a:lnSpc>
                <a:spcPct val="100000"/>
              </a:lnSpc>
              <a:spcBef>
                <a:spcPts val="0"/>
              </a:spcBef>
              <a:spcAft>
                <a:spcPts val="0"/>
              </a:spcAft>
              <a:buClr>
                <a:schemeClr val="lt1"/>
              </a:buClr>
              <a:buSzPts val="3300"/>
              <a:buNone/>
              <a:defRPr i="1" sz="3300">
                <a:solidFill>
                  <a:schemeClr val="lt1"/>
                </a:solidFill>
              </a:defRPr>
            </a:lvl9pPr>
          </a:lstStyle>
          <a:p/>
        </p:txBody>
      </p:sp>
      <p:sp>
        <p:nvSpPr>
          <p:cNvPr id="750" name="Google Shape;750;g357fd9e02d3_1_2550"/>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0">
            <a:noAutofit/>
          </a:bodyPr>
          <a:lstStyle>
            <a:lvl1pPr lvl="0" algn="l">
              <a:lnSpc>
                <a:spcPct val="100000"/>
              </a:lnSpc>
              <a:spcBef>
                <a:spcPts val="800"/>
              </a:spcBef>
              <a:spcAft>
                <a:spcPts val="0"/>
              </a:spcAft>
              <a:buClr>
                <a:schemeClr val="lt1"/>
              </a:buClr>
              <a:buSzPts val="1600"/>
              <a:buNone/>
              <a:defRPr i="1" sz="1600">
                <a:solidFill>
                  <a:schemeClr val="lt1"/>
                </a:solidFill>
              </a:defRPr>
            </a:lvl1pPr>
            <a:lvl2pPr lvl="1" algn="ctr">
              <a:lnSpc>
                <a:spcPct val="90000"/>
              </a:lnSpc>
              <a:spcBef>
                <a:spcPts val="400"/>
              </a:spcBef>
              <a:spcAft>
                <a:spcPts val="0"/>
              </a:spcAft>
              <a:buClr>
                <a:schemeClr val="lt1"/>
              </a:buClr>
              <a:buSzPts val="1500"/>
              <a:buNone/>
              <a:defRPr i="1" sz="1500">
                <a:solidFill>
                  <a:schemeClr val="lt1"/>
                </a:solidFill>
              </a:defRPr>
            </a:lvl2pPr>
            <a:lvl3pPr lvl="2" algn="ctr">
              <a:lnSpc>
                <a:spcPct val="90000"/>
              </a:lnSpc>
              <a:spcBef>
                <a:spcPts val="400"/>
              </a:spcBef>
              <a:spcAft>
                <a:spcPts val="0"/>
              </a:spcAft>
              <a:buClr>
                <a:schemeClr val="lt1"/>
              </a:buClr>
              <a:buSzPts val="1400"/>
              <a:buNone/>
              <a:defRPr i="1" sz="1400">
                <a:solidFill>
                  <a:schemeClr val="lt1"/>
                </a:solidFill>
              </a:defRPr>
            </a:lvl3pPr>
            <a:lvl4pPr lvl="3" algn="ctr">
              <a:lnSpc>
                <a:spcPct val="90000"/>
              </a:lnSpc>
              <a:spcBef>
                <a:spcPts val="400"/>
              </a:spcBef>
              <a:spcAft>
                <a:spcPts val="0"/>
              </a:spcAft>
              <a:buClr>
                <a:schemeClr val="lt1"/>
              </a:buClr>
              <a:buSzPts val="1200"/>
              <a:buNone/>
              <a:defRPr i="1" sz="1200">
                <a:solidFill>
                  <a:schemeClr val="lt1"/>
                </a:solidFill>
              </a:defRPr>
            </a:lvl4pPr>
            <a:lvl5pPr lvl="4" algn="ctr">
              <a:lnSpc>
                <a:spcPct val="90000"/>
              </a:lnSpc>
              <a:spcBef>
                <a:spcPts val="400"/>
              </a:spcBef>
              <a:spcAft>
                <a:spcPts val="0"/>
              </a:spcAft>
              <a:buClr>
                <a:schemeClr val="lt1"/>
              </a:buClr>
              <a:buSzPts val="1200"/>
              <a:buNone/>
              <a:defRPr i="1" sz="1200">
                <a:solidFill>
                  <a:schemeClr val="lt1"/>
                </a:solidFill>
              </a:defRPr>
            </a:lvl5pPr>
            <a:lvl6pPr lvl="5" algn="ctr">
              <a:lnSpc>
                <a:spcPct val="90000"/>
              </a:lnSpc>
              <a:spcBef>
                <a:spcPts val="400"/>
              </a:spcBef>
              <a:spcAft>
                <a:spcPts val="0"/>
              </a:spcAft>
              <a:buClr>
                <a:schemeClr val="lt1"/>
              </a:buClr>
              <a:buSzPts val="1200"/>
              <a:buNone/>
              <a:defRPr i="1" sz="1200">
                <a:solidFill>
                  <a:schemeClr val="lt1"/>
                </a:solidFill>
              </a:defRPr>
            </a:lvl6pPr>
            <a:lvl7pPr lvl="6" algn="ctr">
              <a:lnSpc>
                <a:spcPct val="90000"/>
              </a:lnSpc>
              <a:spcBef>
                <a:spcPts val="400"/>
              </a:spcBef>
              <a:spcAft>
                <a:spcPts val="0"/>
              </a:spcAft>
              <a:buClr>
                <a:schemeClr val="lt1"/>
              </a:buClr>
              <a:buSzPts val="1200"/>
              <a:buNone/>
              <a:defRPr i="1" sz="1200">
                <a:solidFill>
                  <a:schemeClr val="lt1"/>
                </a:solidFill>
              </a:defRPr>
            </a:lvl7pPr>
            <a:lvl8pPr lvl="7" algn="ctr">
              <a:lnSpc>
                <a:spcPct val="90000"/>
              </a:lnSpc>
              <a:spcBef>
                <a:spcPts val="400"/>
              </a:spcBef>
              <a:spcAft>
                <a:spcPts val="0"/>
              </a:spcAft>
              <a:buClr>
                <a:schemeClr val="lt1"/>
              </a:buClr>
              <a:buSzPts val="1200"/>
              <a:buNone/>
              <a:defRPr i="1" sz="1200">
                <a:solidFill>
                  <a:schemeClr val="lt1"/>
                </a:solidFill>
              </a:defRPr>
            </a:lvl8pPr>
            <a:lvl9pPr lvl="8" algn="ctr">
              <a:lnSpc>
                <a:spcPct val="90000"/>
              </a:lnSpc>
              <a:spcBef>
                <a:spcPts val="400"/>
              </a:spcBef>
              <a:spcAft>
                <a:spcPts val="0"/>
              </a:spcAft>
              <a:buClr>
                <a:schemeClr val="lt1"/>
              </a:buClr>
              <a:buSzPts val="1200"/>
              <a:buNone/>
              <a:defRPr i="1" sz="1200">
                <a:solidFill>
                  <a:schemeClr val="lt1"/>
                </a:solidFill>
              </a:defRPr>
            </a:lvl9pPr>
          </a:lstStyle>
          <a:p/>
        </p:txBody>
      </p:sp>
      <p:grpSp>
        <p:nvGrpSpPr>
          <p:cNvPr id="751" name="Google Shape;751;g357fd9e02d3_1_2550"/>
          <p:cNvGrpSpPr/>
          <p:nvPr/>
        </p:nvGrpSpPr>
        <p:grpSpPr>
          <a:xfrm>
            <a:off x="570504" y="713365"/>
            <a:ext cx="1923342" cy="311843"/>
            <a:chOff x="897875" y="2384700"/>
            <a:chExt cx="5810700" cy="942125"/>
          </a:xfrm>
        </p:grpSpPr>
        <p:sp>
          <p:nvSpPr>
            <p:cNvPr id="752" name="Google Shape;752;g357fd9e02d3_1_255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357fd9e02d3_1_255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357fd9e02d3_1_255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357fd9e02d3_1_255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357fd9e02d3_1_255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357fd9e02d3_1_255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357fd9e02d3_1_255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357fd9e02d3_1_255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357fd9e02d3_1_255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357fd9e02d3_1_255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357fd9e02d3_1_255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Streams" showMasterSp="0">
  <p:cSld name="Title Slide_Meadow_1">
    <p:bg>
      <p:bgPr>
        <a:solidFill>
          <a:schemeClr val="lt2"/>
        </a:solidFill>
      </p:bgPr>
    </p:bg>
    <p:spTree>
      <p:nvGrpSpPr>
        <p:cNvPr id="763" name="Shape 763"/>
        <p:cNvGrpSpPr/>
        <p:nvPr/>
      </p:nvGrpSpPr>
      <p:grpSpPr>
        <a:xfrm>
          <a:off x="0" y="0"/>
          <a:ext cx="0" cy="0"/>
          <a:chOff x="0" y="0"/>
          <a:chExt cx="0" cy="0"/>
        </a:xfrm>
      </p:grpSpPr>
      <p:sp>
        <p:nvSpPr>
          <p:cNvPr id="764" name="Google Shape;764;g357fd9e02d3_1_2566"/>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300"/>
              <a:buNone/>
              <a:defRPr i="1" sz="3300">
                <a:solidFill>
                  <a:schemeClr val="lt1"/>
                </a:solidFill>
              </a:defRPr>
            </a:lvl1pPr>
            <a:lvl2pPr lvl="1" algn="l">
              <a:lnSpc>
                <a:spcPct val="100000"/>
              </a:lnSpc>
              <a:spcBef>
                <a:spcPts val="0"/>
              </a:spcBef>
              <a:spcAft>
                <a:spcPts val="0"/>
              </a:spcAft>
              <a:buClr>
                <a:schemeClr val="lt1"/>
              </a:buClr>
              <a:buSzPts val="3300"/>
              <a:buNone/>
              <a:defRPr i="1" sz="3300">
                <a:solidFill>
                  <a:schemeClr val="lt1"/>
                </a:solidFill>
              </a:defRPr>
            </a:lvl2pPr>
            <a:lvl3pPr lvl="2" algn="l">
              <a:lnSpc>
                <a:spcPct val="100000"/>
              </a:lnSpc>
              <a:spcBef>
                <a:spcPts val="0"/>
              </a:spcBef>
              <a:spcAft>
                <a:spcPts val="0"/>
              </a:spcAft>
              <a:buClr>
                <a:schemeClr val="lt1"/>
              </a:buClr>
              <a:buSzPts val="3300"/>
              <a:buNone/>
              <a:defRPr i="1" sz="3300">
                <a:solidFill>
                  <a:schemeClr val="lt1"/>
                </a:solidFill>
              </a:defRPr>
            </a:lvl3pPr>
            <a:lvl4pPr lvl="3" algn="l">
              <a:lnSpc>
                <a:spcPct val="100000"/>
              </a:lnSpc>
              <a:spcBef>
                <a:spcPts val="0"/>
              </a:spcBef>
              <a:spcAft>
                <a:spcPts val="0"/>
              </a:spcAft>
              <a:buClr>
                <a:schemeClr val="lt1"/>
              </a:buClr>
              <a:buSzPts val="3300"/>
              <a:buNone/>
              <a:defRPr i="1" sz="3300">
                <a:solidFill>
                  <a:schemeClr val="lt1"/>
                </a:solidFill>
              </a:defRPr>
            </a:lvl4pPr>
            <a:lvl5pPr lvl="4" algn="l">
              <a:lnSpc>
                <a:spcPct val="100000"/>
              </a:lnSpc>
              <a:spcBef>
                <a:spcPts val="0"/>
              </a:spcBef>
              <a:spcAft>
                <a:spcPts val="0"/>
              </a:spcAft>
              <a:buClr>
                <a:schemeClr val="lt1"/>
              </a:buClr>
              <a:buSzPts val="3300"/>
              <a:buNone/>
              <a:defRPr i="1" sz="3300">
                <a:solidFill>
                  <a:schemeClr val="lt1"/>
                </a:solidFill>
              </a:defRPr>
            </a:lvl5pPr>
            <a:lvl6pPr lvl="5" algn="l">
              <a:lnSpc>
                <a:spcPct val="100000"/>
              </a:lnSpc>
              <a:spcBef>
                <a:spcPts val="0"/>
              </a:spcBef>
              <a:spcAft>
                <a:spcPts val="0"/>
              </a:spcAft>
              <a:buClr>
                <a:schemeClr val="lt1"/>
              </a:buClr>
              <a:buSzPts val="3300"/>
              <a:buNone/>
              <a:defRPr i="1" sz="3300">
                <a:solidFill>
                  <a:schemeClr val="lt1"/>
                </a:solidFill>
              </a:defRPr>
            </a:lvl6pPr>
            <a:lvl7pPr lvl="6" algn="l">
              <a:lnSpc>
                <a:spcPct val="100000"/>
              </a:lnSpc>
              <a:spcBef>
                <a:spcPts val="0"/>
              </a:spcBef>
              <a:spcAft>
                <a:spcPts val="0"/>
              </a:spcAft>
              <a:buClr>
                <a:schemeClr val="lt1"/>
              </a:buClr>
              <a:buSzPts val="3300"/>
              <a:buNone/>
              <a:defRPr i="1" sz="3300">
                <a:solidFill>
                  <a:schemeClr val="lt1"/>
                </a:solidFill>
              </a:defRPr>
            </a:lvl7pPr>
            <a:lvl8pPr lvl="7" algn="l">
              <a:lnSpc>
                <a:spcPct val="100000"/>
              </a:lnSpc>
              <a:spcBef>
                <a:spcPts val="0"/>
              </a:spcBef>
              <a:spcAft>
                <a:spcPts val="0"/>
              </a:spcAft>
              <a:buClr>
                <a:schemeClr val="lt1"/>
              </a:buClr>
              <a:buSzPts val="3300"/>
              <a:buNone/>
              <a:defRPr i="1" sz="3300">
                <a:solidFill>
                  <a:schemeClr val="lt1"/>
                </a:solidFill>
              </a:defRPr>
            </a:lvl8pPr>
            <a:lvl9pPr lvl="8" algn="l">
              <a:lnSpc>
                <a:spcPct val="100000"/>
              </a:lnSpc>
              <a:spcBef>
                <a:spcPts val="0"/>
              </a:spcBef>
              <a:spcAft>
                <a:spcPts val="0"/>
              </a:spcAft>
              <a:buClr>
                <a:schemeClr val="lt1"/>
              </a:buClr>
              <a:buSzPts val="3300"/>
              <a:buNone/>
              <a:defRPr i="1" sz="3300">
                <a:solidFill>
                  <a:schemeClr val="lt1"/>
                </a:solidFill>
              </a:defRPr>
            </a:lvl9pPr>
          </a:lstStyle>
          <a:p/>
        </p:txBody>
      </p:sp>
      <p:sp>
        <p:nvSpPr>
          <p:cNvPr id="765" name="Google Shape;765;g357fd9e02d3_1_2566"/>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0">
            <a:noAutofit/>
          </a:bodyPr>
          <a:lstStyle>
            <a:lvl1pPr lvl="0" algn="l">
              <a:lnSpc>
                <a:spcPct val="100000"/>
              </a:lnSpc>
              <a:spcBef>
                <a:spcPts val="800"/>
              </a:spcBef>
              <a:spcAft>
                <a:spcPts val="0"/>
              </a:spcAft>
              <a:buClr>
                <a:schemeClr val="lt1"/>
              </a:buClr>
              <a:buSzPts val="1600"/>
              <a:buNone/>
              <a:defRPr i="1" sz="1600">
                <a:solidFill>
                  <a:schemeClr val="lt1"/>
                </a:solidFill>
              </a:defRPr>
            </a:lvl1pPr>
            <a:lvl2pPr lvl="1" algn="ctr">
              <a:lnSpc>
                <a:spcPct val="90000"/>
              </a:lnSpc>
              <a:spcBef>
                <a:spcPts val="400"/>
              </a:spcBef>
              <a:spcAft>
                <a:spcPts val="0"/>
              </a:spcAft>
              <a:buClr>
                <a:schemeClr val="lt1"/>
              </a:buClr>
              <a:buSzPts val="1500"/>
              <a:buNone/>
              <a:defRPr i="1" sz="1500">
                <a:solidFill>
                  <a:schemeClr val="lt1"/>
                </a:solidFill>
              </a:defRPr>
            </a:lvl2pPr>
            <a:lvl3pPr lvl="2" algn="ctr">
              <a:lnSpc>
                <a:spcPct val="90000"/>
              </a:lnSpc>
              <a:spcBef>
                <a:spcPts val="400"/>
              </a:spcBef>
              <a:spcAft>
                <a:spcPts val="0"/>
              </a:spcAft>
              <a:buClr>
                <a:schemeClr val="lt1"/>
              </a:buClr>
              <a:buSzPts val="1400"/>
              <a:buNone/>
              <a:defRPr i="1" sz="1400">
                <a:solidFill>
                  <a:schemeClr val="lt1"/>
                </a:solidFill>
              </a:defRPr>
            </a:lvl3pPr>
            <a:lvl4pPr lvl="3" algn="ctr">
              <a:lnSpc>
                <a:spcPct val="90000"/>
              </a:lnSpc>
              <a:spcBef>
                <a:spcPts val="400"/>
              </a:spcBef>
              <a:spcAft>
                <a:spcPts val="0"/>
              </a:spcAft>
              <a:buClr>
                <a:schemeClr val="lt1"/>
              </a:buClr>
              <a:buSzPts val="1200"/>
              <a:buNone/>
              <a:defRPr i="1" sz="1200">
                <a:solidFill>
                  <a:schemeClr val="lt1"/>
                </a:solidFill>
              </a:defRPr>
            </a:lvl4pPr>
            <a:lvl5pPr lvl="4" algn="ctr">
              <a:lnSpc>
                <a:spcPct val="90000"/>
              </a:lnSpc>
              <a:spcBef>
                <a:spcPts val="400"/>
              </a:spcBef>
              <a:spcAft>
                <a:spcPts val="0"/>
              </a:spcAft>
              <a:buClr>
                <a:schemeClr val="lt1"/>
              </a:buClr>
              <a:buSzPts val="1200"/>
              <a:buNone/>
              <a:defRPr i="1" sz="1200">
                <a:solidFill>
                  <a:schemeClr val="lt1"/>
                </a:solidFill>
              </a:defRPr>
            </a:lvl5pPr>
            <a:lvl6pPr lvl="5" algn="ctr">
              <a:lnSpc>
                <a:spcPct val="90000"/>
              </a:lnSpc>
              <a:spcBef>
                <a:spcPts val="400"/>
              </a:spcBef>
              <a:spcAft>
                <a:spcPts val="0"/>
              </a:spcAft>
              <a:buClr>
                <a:schemeClr val="lt1"/>
              </a:buClr>
              <a:buSzPts val="1200"/>
              <a:buNone/>
              <a:defRPr i="1" sz="1200">
                <a:solidFill>
                  <a:schemeClr val="lt1"/>
                </a:solidFill>
              </a:defRPr>
            </a:lvl6pPr>
            <a:lvl7pPr lvl="6" algn="ctr">
              <a:lnSpc>
                <a:spcPct val="90000"/>
              </a:lnSpc>
              <a:spcBef>
                <a:spcPts val="400"/>
              </a:spcBef>
              <a:spcAft>
                <a:spcPts val="0"/>
              </a:spcAft>
              <a:buClr>
                <a:schemeClr val="lt1"/>
              </a:buClr>
              <a:buSzPts val="1200"/>
              <a:buNone/>
              <a:defRPr i="1" sz="1200">
                <a:solidFill>
                  <a:schemeClr val="lt1"/>
                </a:solidFill>
              </a:defRPr>
            </a:lvl7pPr>
            <a:lvl8pPr lvl="7" algn="ctr">
              <a:lnSpc>
                <a:spcPct val="90000"/>
              </a:lnSpc>
              <a:spcBef>
                <a:spcPts val="400"/>
              </a:spcBef>
              <a:spcAft>
                <a:spcPts val="0"/>
              </a:spcAft>
              <a:buClr>
                <a:schemeClr val="lt1"/>
              </a:buClr>
              <a:buSzPts val="1200"/>
              <a:buNone/>
              <a:defRPr i="1" sz="1200">
                <a:solidFill>
                  <a:schemeClr val="lt1"/>
                </a:solidFill>
              </a:defRPr>
            </a:lvl8pPr>
            <a:lvl9pPr lvl="8" algn="ctr">
              <a:lnSpc>
                <a:spcPct val="90000"/>
              </a:lnSpc>
              <a:spcBef>
                <a:spcPts val="400"/>
              </a:spcBef>
              <a:spcAft>
                <a:spcPts val="0"/>
              </a:spcAft>
              <a:buClr>
                <a:schemeClr val="lt1"/>
              </a:buClr>
              <a:buSzPts val="1200"/>
              <a:buNone/>
              <a:defRPr i="1" sz="1200">
                <a:solidFill>
                  <a:schemeClr val="lt1"/>
                </a:solidFill>
              </a:defRPr>
            </a:lvl9pPr>
          </a:lstStyle>
          <a:p/>
        </p:txBody>
      </p:sp>
      <p:grpSp>
        <p:nvGrpSpPr>
          <p:cNvPr id="766" name="Google Shape;766;g357fd9e02d3_1_2566"/>
          <p:cNvGrpSpPr/>
          <p:nvPr/>
        </p:nvGrpSpPr>
        <p:grpSpPr>
          <a:xfrm>
            <a:off x="570504" y="713365"/>
            <a:ext cx="1923342" cy="311843"/>
            <a:chOff x="897875" y="2384700"/>
            <a:chExt cx="5810700" cy="942125"/>
          </a:xfrm>
        </p:grpSpPr>
        <p:sp>
          <p:nvSpPr>
            <p:cNvPr id="767" name="Google Shape;767;g357fd9e02d3_1_2566"/>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357fd9e02d3_1_2566"/>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357fd9e02d3_1_2566"/>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357fd9e02d3_1_2566"/>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357fd9e02d3_1_2566"/>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357fd9e02d3_1_2566"/>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357fd9e02d3_1_2566"/>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357fd9e02d3_1_2566"/>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357fd9e02d3_1_2566"/>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357fd9e02d3_1_2566"/>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357fd9e02d3_1_2566"/>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Powder" showMasterSp="0">
  <p:cSld name="TITLE_1">
    <p:bg>
      <p:bgPr>
        <a:solidFill>
          <a:schemeClr val="accent6"/>
        </a:solidFill>
      </p:bgPr>
    </p:bg>
    <p:spTree>
      <p:nvGrpSpPr>
        <p:cNvPr id="778" name="Shape 778"/>
        <p:cNvGrpSpPr/>
        <p:nvPr/>
      </p:nvGrpSpPr>
      <p:grpSpPr>
        <a:xfrm>
          <a:off x="0" y="0"/>
          <a:ext cx="0" cy="0"/>
          <a:chOff x="0" y="0"/>
          <a:chExt cx="0" cy="0"/>
        </a:xfrm>
      </p:grpSpPr>
      <p:sp>
        <p:nvSpPr>
          <p:cNvPr id="779" name="Google Shape;779;g357fd9e02d3_1_2581"/>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300"/>
              <a:buNone/>
              <a:defRPr i="1" sz="3300"/>
            </a:lvl1pPr>
            <a:lvl2pPr lvl="1" algn="l">
              <a:lnSpc>
                <a:spcPct val="100000"/>
              </a:lnSpc>
              <a:spcBef>
                <a:spcPts val="0"/>
              </a:spcBef>
              <a:spcAft>
                <a:spcPts val="0"/>
              </a:spcAft>
              <a:buClr>
                <a:schemeClr val="dk2"/>
              </a:buClr>
              <a:buSzPts val="3300"/>
              <a:buNone/>
              <a:defRPr i="1" sz="3300">
                <a:solidFill>
                  <a:schemeClr val="dk2"/>
                </a:solidFill>
              </a:defRPr>
            </a:lvl2pPr>
            <a:lvl3pPr lvl="2" algn="l">
              <a:lnSpc>
                <a:spcPct val="100000"/>
              </a:lnSpc>
              <a:spcBef>
                <a:spcPts val="0"/>
              </a:spcBef>
              <a:spcAft>
                <a:spcPts val="0"/>
              </a:spcAft>
              <a:buClr>
                <a:schemeClr val="dk2"/>
              </a:buClr>
              <a:buSzPts val="3300"/>
              <a:buNone/>
              <a:defRPr i="1" sz="3300">
                <a:solidFill>
                  <a:schemeClr val="dk2"/>
                </a:solidFill>
              </a:defRPr>
            </a:lvl3pPr>
            <a:lvl4pPr lvl="3" algn="l">
              <a:lnSpc>
                <a:spcPct val="100000"/>
              </a:lnSpc>
              <a:spcBef>
                <a:spcPts val="0"/>
              </a:spcBef>
              <a:spcAft>
                <a:spcPts val="0"/>
              </a:spcAft>
              <a:buClr>
                <a:schemeClr val="dk2"/>
              </a:buClr>
              <a:buSzPts val="3300"/>
              <a:buNone/>
              <a:defRPr i="1" sz="3300">
                <a:solidFill>
                  <a:schemeClr val="dk2"/>
                </a:solidFill>
              </a:defRPr>
            </a:lvl4pPr>
            <a:lvl5pPr lvl="4" algn="l">
              <a:lnSpc>
                <a:spcPct val="100000"/>
              </a:lnSpc>
              <a:spcBef>
                <a:spcPts val="0"/>
              </a:spcBef>
              <a:spcAft>
                <a:spcPts val="0"/>
              </a:spcAft>
              <a:buClr>
                <a:schemeClr val="dk2"/>
              </a:buClr>
              <a:buSzPts val="3300"/>
              <a:buNone/>
              <a:defRPr i="1" sz="3300">
                <a:solidFill>
                  <a:schemeClr val="dk2"/>
                </a:solidFill>
              </a:defRPr>
            </a:lvl5pPr>
            <a:lvl6pPr lvl="5" algn="l">
              <a:lnSpc>
                <a:spcPct val="100000"/>
              </a:lnSpc>
              <a:spcBef>
                <a:spcPts val="0"/>
              </a:spcBef>
              <a:spcAft>
                <a:spcPts val="0"/>
              </a:spcAft>
              <a:buClr>
                <a:schemeClr val="dk2"/>
              </a:buClr>
              <a:buSzPts val="3300"/>
              <a:buNone/>
              <a:defRPr i="1" sz="3300">
                <a:solidFill>
                  <a:schemeClr val="dk2"/>
                </a:solidFill>
              </a:defRPr>
            </a:lvl6pPr>
            <a:lvl7pPr lvl="6" algn="l">
              <a:lnSpc>
                <a:spcPct val="100000"/>
              </a:lnSpc>
              <a:spcBef>
                <a:spcPts val="0"/>
              </a:spcBef>
              <a:spcAft>
                <a:spcPts val="0"/>
              </a:spcAft>
              <a:buClr>
                <a:schemeClr val="dk2"/>
              </a:buClr>
              <a:buSzPts val="3300"/>
              <a:buNone/>
              <a:defRPr i="1" sz="3300">
                <a:solidFill>
                  <a:schemeClr val="dk2"/>
                </a:solidFill>
              </a:defRPr>
            </a:lvl7pPr>
            <a:lvl8pPr lvl="7" algn="l">
              <a:lnSpc>
                <a:spcPct val="100000"/>
              </a:lnSpc>
              <a:spcBef>
                <a:spcPts val="0"/>
              </a:spcBef>
              <a:spcAft>
                <a:spcPts val="0"/>
              </a:spcAft>
              <a:buClr>
                <a:schemeClr val="dk2"/>
              </a:buClr>
              <a:buSzPts val="3300"/>
              <a:buNone/>
              <a:defRPr i="1" sz="3300">
                <a:solidFill>
                  <a:schemeClr val="dk2"/>
                </a:solidFill>
              </a:defRPr>
            </a:lvl8pPr>
            <a:lvl9pPr lvl="8" algn="l">
              <a:lnSpc>
                <a:spcPct val="100000"/>
              </a:lnSpc>
              <a:spcBef>
                <a:spcPts val="0"/>
              </a:spcBef>
              <a:spcAft>
                <a:spcPts val="0"/>
              </a:spcAft>
              <a:buClr>
                <a:schemeClr val="dk2"/>
              </a:buClr>
              <a:buSzPts val="3300"/>
              <a:buNone/>
              <a:defRPr i="1" sz="3300">
                <a:solidFill>
                  <a:schemeClr val="dk2"/>
                </a:solidFill>
              </a:defRPr>
            </a:lvl9pPr>
          </a:lstStyle>
          <a:p/>
        </p:txBody>
      </p:sp>
      <p:sp>
        <p:nvSpPr>
          <p:cNvPr id="780" name="Google Shape;780;g357fd9e02d3_1_2581"/>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0">
            <a:noAutofit/>
          </a:bodyPr>
          <a:lstStyle>
            <a:lvl1pPr lvl="0" algn="l">
              <a:lnSpc>
                <a:spcPct val="100000"/>
              </a:lnSpc>
              <a:spcBef>
                <a:spcPts val="800"/>
              </a:spcBef>
              <a:spcAft>
                <a:spcPts val="0"/>
              </a:spcAft>
              <a:buClr>
                <a:schemeClr val="dk2"/>
              </a:buClr>
              <a:buSzPts val="1600"/>
              <a:buNone/>
              <a:defRPr i="1" sz="1600">
                <a:solidFill>
                  <a:schemeClr val="dk2"/>
                </a:solidFill>
              </a:defRPr>
            </a:lvl1pPr>
            <a:lvl2pPr lvl="1" algn="ctr">
              <a:lnSpc>
                <a:spcPct val="90000"/>
              </a:lnSpc>
              <a:spcBef>
                <a:spcPts val="400"/>
              </a:spcBef>
              <a:spcAft>
                <a:spcPts val="0"/>
              </a:spcAft>
              <a:buClr>
                <a:schemeClr val="dk2"/>
              </a:buClr>
              <a:buSzPts val="1500"/>
              <a:buNone/>
              <a:defRPr i="1" sz="1500">
                <a:solidFill>
                  <a:schemeClr val="dk2"/>
                </a:solidFill>
              </a:defRPr>
            </a:lvl2pPr>
            <a:lvl3pPr lvl="2" algn="ctr">
              <a:lnSpc>
                <a:spcPct val="90000"/>
              </a:lnSpc>
              <a:spcBef>
                <a:spcPts val="400"/>
              </a:spcBef>
              <a:spcAft>
                <a:spcPts val="0"/>
              </a:spcAft>
              <a:buClr>
                <a:schemeClr val="dk2"/>
              </a:buClr>
              <a:buSzPts val="1400"/>
              <a:buNone/>
              <a:defRPr i="1" sz="1400">
                <a:solidFill>
                  <a:schemeClr val="dk2"/>
                </a:solidFill>
              </a:defRPr>
            </a:lvl3pPr>
            <a:lvl4pPr lvl="3" algn="ctr">
              <a:lnSpc>
                <a:spcPct val="90000"/>
              </a:lnSpc>
              <a:spcBef>
                <a:spcPts val="400"/>
              </a:spcBef>
              <a:spcAft>
                <a:spcPts val="0"/>
              </a:spcAft>
              <a:buClr>
                <a:schemeClr val="dk2"/>
              </a:buClr>
              <a:buSzPts val="1200"/>
              <a:buNone/>
              <a:defRPr i="1" sz="1200">
                <a:solidFill>
                  <a:schemeClr val="dk2"/>
                </a:solidFill>
              </a:defRPr>
            </a:lvl4pPr>
            <a:lvl5pPr lvl="4" algn="ctr">
              <a:lnSpc>
                <a:spcPct val="90000"/>
              </a:lnSpc>
              <a:spcBef>
                <a:spcPts val="400"/>
              </a:spcBef>
              <a:spcAft>
                <a:spcPts val="0"/>
              </a:spcAft>
              <a:buClr>
                <a:schemeClr val="dk2"/>
              </a:buClr>
              <a:buSzPts val="1200"/>
              <a:buNone/>
              <a:defRPr i="1" sz="1200">
                <a:solidFill>
                  <a:schemeClr val="dk2"/>
                </a:solidFill>
              </a:defRPr>
            </a:lvl5pPr>
            <a:lvl6pPr lvl="5" algn="ctr">
              <a:lnSpc>
                <a:spcPct val="90000"/>
              </a:lnSpc>
              <a:spcBef>
                <a:spcPts val="400"/>
              </a:spcBef>
              <a:spcAft>
                <a:spcPts val="0"/>
              </a:spcAft>
              <a:buClr>
                <a:schemeClr val="dk2"/>
              </a:buClr>
              <a:buSzPts val="1200"/>
              <a:buNone/>
              <a:defRPr i="1" sz="1200">
                <a:solidFill>
                  <a:schemeClr val="dk2"/>
                </a:solidFill>
              </a:defRPr>
            </a:lvl6pPr>
            <a:lvl7pPr lvl="6" algn="ctr">
              <a:lnSpc>
                <a:spcPct val="90000"/>
              </a:lnSpc>
              <a:spcBef>
                <a:spcPts val="400"/>
              </a:spcBef>
              <a:spcAft>
                <a:spcPts val="0"/>
              </a:spcAft>
              <a:buClr>
                <a:schemeClr val="dk2"/>
              </a:buClr>
              <a:buSzPts val="1200"/>
              <a:buNone/>
              <a:defRPr i="1" sz="1200">
                <a:solidFill>
                  <a:schemeClr val="dk2"/>
                </a:solidFill>
              </a:defRPr>
            </a:lvl7pPr>
            <a:lvl8pPr lvl="7" algn="ctr">
              <a:lnSpc>
                <a:spcPct val="90000"/>
              </a:lnSpc>
              <a:spcBef>
                <a:spcPts val="400"/>
              </a:spcBef>
              <a:spcAft>
                <a:spcPts val="0"/>
              </a:spcAft>
              <a:buClr>
                <a:schemeClr val="dk2"/>
              </a:buClr>
              <a:buSzPts val="1200"/>
              <a:buNone/>
              <a:defRPr i="1" sz="1200">
                <a:solidFill>
                  <a:schemeClr val="dk2"/>
                </a:solidFill>
              </a:defRPr>
            </a:lvl8pPr>
            <a:lvl9pPr lvl="8" algn="ctr">
              <a:lnSpc>
                <a:spcPct val="90000"/>
              </a:lnSpc>
              <a:spcBef>
                <a:spcPts val="400"/>
              </a:spcBef>
              <a:spcAft>
                <a:spcPts val="0"/>
              </a:spcAft>
              <a:buClr>
                <a:schemeClr val="dk2"/>
              </a:buClr>
              <a:buSzPts val="1200"/>
              <a:buNone/>
              <a:defRPr i="1" sz="1200">
                <a:solidFill>
                  <a:schemeClr val="dk2"/>
                </a:solidFill>
              </a:defRPr>
            </a:lvl9pPr>
          </a:lstStyle>
          <a:p/>
        </p:txBody>
      </p:sp>
      <p:grpSp>
        <p:nvGrpSpPr>
          <p:cNvPr id="781" name="Google Shape;781;g357fd9e02d3_1_2581"/>
          <p:cNvGrpSpPr/>
          <p:nvPr/>
        </p:nvGrpSpPr>
        <p:grpSpPr>
          <a:xfrm>
            <a:off x="570504" y="713365"/>
            <a:ext cx="1923342" cy="311843"/>
            <a:chOff x="897875" y="2384700"/>
            <a:chExt cx="5810700" cy="942125"/>
          </a:xfrm>
        </p:grpSpPr>
        <p:sp>
          <p:nvSpPr>
            <p:cNvPr id="782" name="Google Shape;782;g357fd9e02d3_1_2581"/>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3" name="Google Shape;783;g357fd9e02d3_1_2581"/>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4" name="Google Shape;784;g357fd9e02d3_1_2581"/>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5" name="Google Shape;785;g357fd9e02d3_1_2581"/>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6" name="Google Shape;786;g357fd9e02d3_1_2581"/>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7" name="Google Shape;787;g357fd9e02d3_1_2581"/>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8" name="Google Shape;788;g357fd9e02d3_1_2581"/>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89" name="Google Shape;789;g357fd9e02d3_1_2581"/>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90" name="Google Shape;790;g357fd9e02d3_1_2581"/>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91" name="Google Shape;791;g357fd9e02d3_1_2581"/>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92" name="Google Shape;792;g357fd9e02d3_1_2581"/>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Light Streams" showMasterSp="0">
  <p:cSld name="TITLE_1_1">
    <p:bg>
      <p:bgPr>
        <a:solidFill>
          <a:schemeClr val="lt1"/>
        </a:solidFill>
      </p:bgPr>
    </p:bg>
    <p:spTree>
      <p:nvGrpSpPr>
        <p:cNvPr id="793" name="Shape 793"/>
        <p:cNvGrpSpPr/>
        <p:nvPr/>
      </p:nvGrpSpPr>
      <p:grpSpPr>
        <a:xfrm>
          <a:off x="0" y="0"/>
          <a:ext cx="0" cy="0"/>
          <a:chOff x="0" y="0"/>
          <a:chExt cx="0" cy="0"/>
        </a:xfrm>
      </p:grpSpPr>
      <p:sp>
        <p:nvSpPr>
          <p:cNvPr id="794" name="Google Shape;794;g357fd9e02d3_1_2596"/>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300"/>
              <a:buNone/>
              <a:defRPr i="1" sz="3300"/>
            </a:lvl1pPr>
            <a:lvl2pPr lvl="1" algn="l">
              <a:lnSpc>
                <a:spcPct val="100000"/>
              </a:lnSpc>
              <a:spcBef>
                <a:spcPts val="0"/>
              </a:spcBef>
              <a:spcAft>
                <a:spcPts val="0"/>
              </a:spcAft>
              <a:buClr>
                <a:schemeClr val="dk2"/>
              </a:buClr>
              <a:buSzPts val="3300"/>
              <a:buNone/>
              <a:defRPr i="1" sz="3300">
                <a:solidFill>
                  <a:schemeClr val="dk2"/>
                </a:solidFill>
              </a:defRPr>
            </a:lvl2pPr>
            <a:lvl3pPr lvl="2" algn="l">
              <a:lnSpc>
                <a:spcPct val="100000"/>
              </a:lnSpc>
              <a:spcBef>
                <a:spcPts val="0"/>
              </a:spcBef>
              <a:spcAft>
                <a:spcPts val="0"/>
              </a:spcAft>
              <a:buClr>
                <a:schemeClr val="dk2"/>
              </a:buClr>
              <a:buSzPts val="3300"/>
              <a:buNone/>
              <a:defRPr i="1" sz="3300">
                <a:solidFill>
                  <a:schemeClr val="dk2"/>
                </a:solidFill>
              </a:defRPr>
            </a:lvl3pPr>
            <a:lvl4pPr lvl="3" algn="l">
              <a:lnSpc>
                <a:spcPct val="100000"/>
              </a:lnSpc>
              <a:spcBef>
                <a:spcPts val="0"/>
              </a:spcBef>
              <a:spcAft>
                <a:spcPts val="0"/>
              </a:spcAft>
              <a:buClr>
                <a:schemeClr val="dk2"/>
              </a:buClr>
              <a:buSzPts val="3300"/>
              <a:buNone/>
              <a:defRPr i="1" sz="3300">
                <a:solidFill>
                  <a:schemeClr val="dk2"/>
                </a:solidFill>
              </a:defRPr>
            </a:lvl4pPr>
            <a:lvl5pPr lvl="4" algn="l">
              <a:lnSpc>
                <a:spcPct val="100000"/>
              </a:lnSpc>
              <a:spcBef>
                <a:spcPts val="0"/>
              </a:spcBef>
              <a:spcAft>
                <a:spcPts val="0"/>
              </a:spcAft>
              <a:buClr>
                <a:schemeClr val="dk2"/>
              </a:buClr>
              <a:buSzPts val="3300"/>
              <a:buNone/>
              <a:defRPr i="1" sz="3300">
                <a:solidFill>
                  <a:schemeClr val="dk2"/>
                </a:solidFill>
              </a:defRPr>
            </a:lvl5pPr>
            <a:lvl6pPr lvl="5" algn="l">
              <a:lnSpc>
                <a:spcPct val="100000"/>
              </a:lnSpc>
              <a:spcBef>
                <a:spcPts val="0"/>
              </a:spcBef>
              <a:spcAft>
                <a:spcPts val="0"/>
              </a:spcAft>
              <a:buClr>
                <a:schemeClr val="dk2"/>
              </a:buClr>
              <a:buSzPts val="3300"/>
              <a:buNone/>
              <a:defRPr i="1" sz="3300">
                <a:solidFill>
                  <a:schemeClr val="dk2"/>
                </a:solidFill>
              </a:defRPr>
            </a:lvl6pPr>
            <a:lvl7pPr lvl="6" algn="l">
              <a:lnSpc>
                <a:spcPct val="100000"/>
              </a:lnSpc>
              <a:spcBef>
                <a:spcPts val="0"/>
              </a:spcBef>
              <a:spcAft>
                <a:spcPts val="0"/>
              </a:spcAft>
              <a:buClr>
                <a:schemeClr val="dk2"/>
              </a:buClr>
              <a:buSzPts val="3300"/>
              <a:buNone/>
              <a:defRPr i="1" sz="3300">
                <a:solidFill>
                  <a:schemeClr val="dk2"/>
                </a:solidFill>
              </a:defRPr>
            </a:lvl7pPr>
            <a:lvl8pPr lvl="7" algn="l">
              <a:lnSpc>
                <a:spcPct val="100000"/>
              </a:lnSpc>
              <a:spcBef>
                <a:spcPts val="0"/>
              </a:spcBef>
              <a:spcAft>
                <a:spcPts val="0"/>
              </a:spcAft>
              <a:buClr>
                <a:schemeClr val="dk2"/>
              </a:buClr>
              <a:buSzPts val="3300"/>
              <a:buNone/>
              <a:defRPr i="1" sz="3300">
                <a:solidFill>
                  <a:schemeClr val="dk2"/>
                </a:solidFill>
              </a:defRPr>
            </a:lvl8pPr>
            <a:lvl9pPr lvl="8" algn="l">
              <a:lnSpc>
                <a:spcPct val="100000"/>
              </a:lnSpc>
              <a:spcBef>
                <a:spcPts val="0"/>
              </a:spcBef>
              <a:spcAft>
                <a:spcPts val="0"/>
              </a:spcAft>
              <a:buClr>
                <a:schemeClr val="dk2"/>
              </a:buClr>
              <a:buSzPts val="3300"/>
              <a:buNone/>
              <a:defRPr i="1" sz="3300">
                <a:solidFill>
                  <a:schemeClr val="dk2"/>
                </a:solidFill>
              </a:defRPr>
            </a:lvl9pPr>
          </a:lstStyle>
          <a:p/>
        </p:txBody>
      </p:sp>
      <p:sp>
        <p:nvSpPr>
          <p:cNvPr id="795" name="Google Shape;795;g357fd9e02d3_1_2596"/>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0">
            <a:noAutofit/>
          </a:bodyPr>
          <a:lstStyle>
            <a:lvl1pPr lvl="0" algn="l">
              <a:lnSpc>
                <a:spcPct val="100000"/>
              </a:lnSpc>
              <a:spcBef>
                <a:spcPts val="800"/>
              </a:spcBef>
              <a:spcAft>
                <a:spcPts val="0"/>
              </a:spcAft>
              <a:buClr>
                <a:schemeClr val="dk2"/>
              </a:buClr>
              <a:buSzPts val="1600"/>
              <a:buNone/>
              <a:defRPr i="1" sz="1600">
                <a:solidFill>
                  <a:schemeClr val="dk2"/>
                </a:solidFill>
              </a:defRPr>
            </a:lvl1pPr>
            <a:lvl2pPr lvl="1" algn="ctr">
              <a:lnSpc>
                <a:spcPct val="90000"/>
              </a:lnSpc>
              <a:spcBef>
                <a:spcPts val="400"/>
              </a:spcBef>
              <a:spcAft>
                <a:spcPts val="0"/>
              </a:spcAft>
              <a:buClr>
                <a:schemeClr val="dk2"/>
              </a:buClr>
              <a:buSzPts val="1500"/>
              <a:buNone/>
              <a:defRPr i="1" sz="1500">
                <a:solidFill>
                  <a:schemeClr val="dk2"/>
                </a:solidFill>
              </a:defRPr>
            </a:lvl2pPr>
            <a:lvl3pPr lvl="2" algn="ctr">
              <a:lnSpc>
                <a:spcPct val="90000"/>
              </a:lnSpc>
              <a:spcBef>
                <a:spcPts val="400"/>
              </a:spcBef>
              <a:spcAft>
                <a:spcPts val="0"/>
              </a:spcAft>
              <a:buClr>
                <a:schemeClr val="dk2"/>
              </a:buClr>
              <a:buSzPts val="1400"/>
              <a:buNone/>
              <a:defRPr i="1" sz="1400">
                <a:solidFill>
                  <a:schemeClr val="dk2"/>
                </a:solidFill>
              </a:defRPr>
            </a:lvl3pPr>
            <a:lvl4pPr lvl="3" algn="ctr">
              <a:lnSpc>
                <a:spcPct val="90000"/>
              </a:lnSpc>
              <a:spcBef>
                <a:spcPts val="400"/>
              </a:spcBef>
              <a:spcAft>
                <a:spcPts val="0"/>
              </a:spcAft>
              <a:buClr>
                <a:schemeClr val="dk2"/>
              </a:buClr>
              <a:buSzPts val="1200"/>
              <a:buNone/>
              <a:defRPr i="1" sz="1200">
                <a:solidFill>
                  <a:schemeClr val="dk2"/>
                </a:solidFill>
              </a:defRPr>
            </a:lvl4pPr>
            <a:lvl5pPr lvl="4" algn="ctr">
              <a:lnSpc>
                <a:spcPct val="90000"/>
              </a:lnSpc>
              <a:spcBef>
                <a:spcPts val="400"/>
              </a:spcBef>
              <a:spcAft>
                <a:spcPts val="0"/>
              </a:spcAft>
              <a:buClr>
                <a:schemeClr val="dk2"/>
              </a:buClr>
              <a:buSzPts val="1200"/>
              <a:buNone/>
              <a:defRPr i="1" sz="1200">
                <a:solidFill>
                  <a:schemeClr val="dk2"/>
                </a:solidFill>
              </a:defRPr>
            </a:lvl5pPr>
            <a:lvl6pPr lvl="5" algn="ctr">
              <a:lnSpc>
                <a:spcPct val="90000"/>
              </a:lnSpc>
              <a:spcBef>
                <a:spcPts val="400"/>
              </a:spcBef>
              <a:spcAft>
                <a:spcPts val="0"/>
              </a:spcAft>
              <a:buClr>
                <a:schemeClr val="dk2"/>
              </a:buClr>
              <a:buSzPts val="1200"/>
              <a:buNone/>
              <a:defRPr i="1" sz="1200">
                <a:solidFill>
                  <a:schemeClr val="dk2"/>
                </a:solidFill>
              </a:defRPr>
            </a:lvl6pPr>
            <a:lvl7pPr lvl="6" algn="ctr">
              <a:lnSpc>
                <a:spcPct val="90000"/>
              </a:lnSpc>
              <a:spcBef>
                <a:spcPts val="400"/>
              </a:spcBef>
              <a:spcAft>
                <a:spcPts val="0"/>
              </a:spcAft>
              <a:buClr>
                <a:schemeClr val="dk2"/>
              </a:buClr>
              <a:buSzPts val="1200"/>
              <a:buNone/>
              <a:defRPr i="1" sz="1200">
                <a:solidFill>
                  <a:schemeClr val="dk2"/>
                </a:solidFill>
              </a:defRPr>
            </a:lvl7pPr>
            <a:lvl8pPr lvl="7" algn="ctr">
              <a:lnSpc>
                <a:spcPct val="90000"/>
              </a:lnSpc>
              <a:spcBef>
                <a:spcPts val="400"/>
              </a:spcBef>
              <a:spcAft>
                <a:spcPts val="0"/>
              </a:spcAft>
              <a:buClr>
                <a:schemeClr val="dk2"/>
              </a:buClr>
              <a:buSzPts val="1200"/>
              <a:buNone/>
              <a:defRPr i="1" sz="1200">
                <a:solidFill>
                  <a:schemeClr val="dk2"/>
                </a:solidFill>
              </a:defRPr>
            </a:lvl8pPr>
            <a:lvl9pPr lvl="8" algn="ctr">
              <a:lnSpc>
                <a:spcPct val="90000"/>
              </a:lnSpc>
              <a:spcBef>
                <a:spcPts val="400"/>
              </a:spcBef>
              <a:spcAft>
                <a:spcPts val="0"/>
              </a:spcAft>
              <a:buClr>
                <a:schemeClr val="dk2"/>
              </a:buClr>
              <a:buSzPts val="1200"/>
              <a:buNone/>
              <a:defRPr i="1" sz="1200">
                <a:solidFill>
                  <a:schemeClr val="dk2"/>
                </a:solidFill>
              </a:defRPr>
            </a:lvl9pPr>
          </a:lstStyle>
          <a:p/>
        </p:txBody>
      </p:sp>
      <p:grpSp>
        <p:nvGrpSpPr>
          <p:cNvPr id="796" name="Google Shape;796;g357fd9e02d3_1_2596"/>
          <p:cNvGrpSpPr/>
          <p:nvPr/>
        </p:nvGrpSpPr>
        <p:grpSpPr>
          <a:xfrm>
            <a:off x="570504" y="713365"/>
            <a:ext cx="1923342" cy="311843"/>
            <a:chOff x="897875" y="2384700"/>
            <a:chExt cx="5810700" cy="942125"/>
          </a:xfrm>
        </p:grpSpPr>
        <p:sp>
          <p:nvSpPr>
            <p:cNvPr id="797" name="Google Shape;797;g357fd9e02d3_1_2596"/>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98" name="Google Shape;798;g357fd9e02d3_1_2596"/>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799" name="Google Shape;799;g357fd9e02d3_1_2596"/>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0" name="Google Shape;800;g357fd9e02d3_1_2596"/>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1" name="Google Shape;801;g357fd9e02d3_1_2596"/>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2" name="Google Shape;802;g357fd9e02d3_1_2596"/>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3" name="Google Shape;803;g357fd9e02d3_1_2596"/>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4" name="Google Shape;804;g357fd9e02d3_1_2596"/>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5" name="Google Shape;805;g357fd9e02d3_1_2596"/>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6" name="Google Shape;806;g357fd9e02d3_1_2596"/>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07" name="Google Shape;807;g357fd9e02d3_1_2596"/>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grpSp>
      <p:pic>
        <p:nvPicPr>
          <p:cNvPr id="808" name="Google Shape;808;g357fd9e02d3_1_2596"/>
          <p:cNvPicPr preferRelativeResize="0"/>
          <p:nvPr/>
        </p:nvPicPr>
        <p:blipFill rotWithShape="1">
          <a:blip r:embed="rId2">
            <a:alphaModFix/>
          </a:blip>
          <a:srcRect b="1074" l="415" r="672" t="3850"/>
          <a:stretch/>
        </p:blipFill>
        <p:spPr>
          <a:xfrm>
            <a:off x="0" y="169714"/>
            <a:ext cx="9144003" cy="497378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accent v3">
  <p:cSld name="CUSTOM_1_1_2_1_1">
    <p:bg>
      <p:bgPr>
        <a:solidFill>
          <a:schemeClr val="dk1"/>
        </a:solidFill>
      </p:bgPr>
    </p:bg>
    <p:spTree>
      <p:nvGrpSpPr>
        <p:cNvPr id="90" name="Shape 90"/>
        <p:cNvGrpSpPr/>
        <p:nvPr/>
      </p:nvGrpSpPr>
      <p:grpSpPr>
        <a:xfrm>
          <a:off x="0" y="0"/>
          <a:ext cx="0" cy="0"/>
          <a:chOff x="0" y="0"/>
          <a:chExt cx="0" cy="0"/>
        </a:xfrm>
      </p:grpSpPr>
      <p:pic>
        <p:nvPicPr>
          <p:cNvPr id="91" name="Google Shape;91;p25"/>
          <p:cNvPicPr preferRelativeResize="0"/>
          <p:nvPr/>
        </p:nvPicPr>
        <p:blipFill rotWithShape="1">
          <a:blip r:embed="rId2">
            <a:alphaModFix/>
          </a:blip>
          <a:srcRect b="0" l="23728" r="0" t="0"/>
          <a:stretch/>
        </p:blipFill>
        <p:spPr>
          <a:xfrm>
            <a:off x="0" y="0"/>
            <a:ext cx="6973915" cy="5143500"/>
          </a:xfrm>
          <a:prstGeom prst="rect">
            <a:avLst/>
          </a:prstGeom>
          <a:noFill/>
          <a:ln>
            <a:noFill/>
          </a:ln>
        </p:spPr>
      </p:pic>
      <p:sp>
        <p:nvSpPr>
          <p:cNvPr id="92" name="Google Shape;92;p25"/>
          <p:cNvSpPr txBox="1"/>
          <p:nvPr>
            <p:ph type="title"/>
          </p:nvPr>
        </p:nvSpPr>
        <p:spPr>
          <a:xfrm>
            <a:off x="1210138" y="2184525"/>
            <a:ext cx="3141900" cy="774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Clr>
                <a:schemeClr val="lt1"/>
              </a:buClr>
              <a:buSzPts val="2200"/>
              <a:buNone/>
              <a:defRPr>
                <a:solidFill>
                  <a:schemeClr val="lt1"/>
                </a:solidFill>
              </a:defRPr>
            </a:lvl1pPr>
            <a:lvl2pPr lvl="1"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9pPr>
          </a:lstStyle>
          <a:p/>
        </p:txBody>
      </p:sp>
      <p:sp>
        <p:nvSpPr>
          <p:cNvPr id="93" name="Google Shape;93;p25"/>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94" name="Google Shape;94;p25"/>
          <p:cNvGrpSpPr/>
          <p:nvPr/>
        </p:nvGrpSpPr>
        <p:grpSpPr>
          <a:xfrm>
            <a:off x="8674581" y="237979"/>
            <a:ext cx="182847" cy="182689"/>
            <a:chOff x="16729177" y="545963"/>
            <a:chExt cx="689727" cy="689133"/>
          </a:xfrm>
        </p:grpSpPr>
        <p:sp>
          <p:nvSpPr>
            <p:cNvPr id="95" name="Google Shape;95;p2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96" name="Google Shape;96;p2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Light " showMasterSp="0">
  <p:cSld name="TITLE_1_1_1">
    <p:bg>
      <p:bgPr>
        <a:solidFill>
          <a:schemeClr val="lt1"/>
        </a:solidFill>
      </p:bgPr>
    </p:bg>
    <p:spTree>
      <p:nvGrpSpPr>
        <p:cNvPr id="809" name="Shape 809"/>
        <p:cNvGrpSpPr/>
        <p:nvPr/>
      </p:nvGrpSpPr>
      <p:grpSpPr>
        <a:xfrm>
          <a:off x="0" y="0"/>
          <a:ext cx="0" cy="0"/>
          <a:chOff x="0" y="0"/>
          <a:chExt cx="0" cy="0"/>
        </a:xfrm>
      </p:grpSpPr>
      <p:sp>
        <p:nvSpPr>
          <p:cNvPr id="810" name="Google Shape;810;g357fd9e02d3_1_2612"/>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300"/>
              <a:buNone/>
              <a:defRPr i="1" sz="3300"/>
            </a:lvl1pPr>
            <a:lvl2pPr lvl="1" algn="l">
              <a:lnSpc>
                <a:spcPct val="100000"/>
              </a:lnSpc>
              <a:spcBef>
                <a:spcPts val="0"/>
              </a:spcBef>
              <a:spcAft>
                <a:spcPts val="0"/>
              </a:spcAft>
              <a:buClr>
                <a:schemeClr val="dk2"/>
              </a:buClr>
              <a:buSzPts val="3300"/>
              <a:buNone/>
              <a:defRPr i="1" sz="3300">
                <a:solidFill>
                  <a:schemeClr val="dk2"/>
                </a:solidFill>
              </a:defRPr>
            </a:lvl2pPr>
            <a:lvl3pPr lvl="2" algn="l">
              <a:lnSpc>
                <a:spcPct val="100000"/>
              </a:lnSpc>
              <a:spcBef>
                <a:spcPts val="0"/>
              </a:spcBef>
              <a:spcAft>
                <a:spcPts val="0"/>
              </a:spcAft>
              <a:buClr>
                <a:schemeClr val="dk2"/>
              </a:buClr>
              <a:buSzPts val="3300"/>
              <a:buNone/>
              <a:defRPr i="1" sz="3300">
                <a:solidFill>
                  <a:schemeClr val="dk2"/>
                </a:solidFill>
              </a:defRPr>
            </a:lvl3pPr>
            <a:lvl4pPr lvl="3" algn="l">
              <a:lnSpc>
                <a:spcPct val="100000"/>
              </a:lnSpc>
              <a:spcBef>
                <a:spcPts val="0"/>
              </a:spcBef>
              <a:spcAft>
                <a:spcPts val="0"/>
              </a:spcAft>
              <a:buClr>
                <a:schemeClr val="dk2"/>
              </a:buClr>
              <a:buSzPts val="3300"/>
              <a:buNone/>
              <a:defRPr i="1" sz="3300">
                <a:solidFill>
                  <a:schemeClr val="dk2"/>
                </a:solidFill>
              </a:defRPr>
            </a:lvl4pPr>
            <a:lvl5pPr lvl="4" algn="l">
              <a:lnSpc>
                <a:spcPct val="100000"/>
              </a:lnSpc>
              <a:spcBef>
                <a:spcPts val="0"/>
              </a:spcBef>
              <a:spcAft>
                <a:spcPts val="0"/>
              </a:spcAft>
              <a:buClr>
                <a:schemeClr val="dk2"/>
              </a:buClr>
              <a:buSzPts val="3300"/>
              <a:buNone/>
              <a:defRPr i="1" sz="3300">
                <a:solidFill>
                  <a:schemeClr val="dk2"/>
                </a:solidFill>
              </a:defRPr>
            </a:lvl5pPr>
            <a:lvl6pPr lvl="5" algn="l">
              <a:lnSpc>
                <a:spcPct val="100000"/>
              </a:lnSpc>
              <a:spcBef>
                <a:spcPts val="0"/>
              </a:spcBef>
              <a:spcAft>
                <a:spcPts val="0"/>
              </a:spcAft>
              <a:buClr>
                <a:schemeClr val="dk2"/>
              </a:buClr>
              <a:buSzPts val="3300"/>
              <a:buNone/>
              <a:defRPr i="1" sz="3300">
                <a:solidFill>
                  <a:schemeClr val="dk2"/>
                </a:solidFill>
              </a:defRPr>
            </a:lvl6pPr>
            <a:lvl7pPr lvl="6" algn="l">
              <a:lnSpc>
                <a:spcPct val="100000"/>
              </a:lnSpc>
              <a:spcBef>
                <a:spcPts val="0"/>
              </a:spcBef>
              <a:spcAft>
                <a:spcPts val="0"/>
              </a:spcAft>
              <a:buClr>
                <a:schemeClr val="dk2"/>
              </a:buClr>
              <a:buSzPts val="3300"/>
              <a:buNone/>
              <a:defRPr i="1" sz="3300">
                <a:solidFill>
                  <a:schemeClr val="dk2"/>
                </a:solidFill>
              </a:defRPr>
            </a:lvl7pPr>
            <a:lvl8pPr lvl="7" algn="l">
              <a:lnSpc>
                <a:spcPct val="100000"/>
              </a:lnSpc>
              <a:spcBef>
                <a:spcPts val="0"/>
              </a:spcBef>
              <a:spcAft>
                <a:spcPts val="0"/>
              </a:spcAft>
              <a:buClr>
                <a:schemeClr val="dk2"/>
              </a:buClr>
              <a:buSzPts val="3300"/>
              <a:buNone/>
              <a:defRPr i="1" sz="3300">
                <a:solidFill>
                  <a:schemeClr val="dk2"/>
                </a:solidFill>
              </a:defRPr>
            </a:lvl8pPr>
            <a:lvl9pPr lvl="8" algn="l">
              <a:lnSpc>
                <a:spcPct val="100000"/>
              </a:lnSpc>
              <a:spcBef>
                <a:spcPts val="0"/>
              </a:spcBef>
              <a:spcAft>
                <a:spcPts val="0"/>
              </a:spcAft>
              <a:buClr>
                <a:schemeClr val="dk2"/>
              </a:buClr>
              <a:buSzPts val="3300"/>
              <a:buNone/>
              <a:defRPr i="1" sz="3300">
                <a:solidFill>
                  <a:schemeClr val="dk2"/>
                </a:solidFill>
              </a:defRPr>
            </a:lvl9pPr>
          </a:lstStyle>
          <a:p/>
        </p:txBody>
      </p:sp>
      <p:sp>
        <p:nvSpPr>
          <p:cNvPr id="811" name="Google Shape;811;g357fd9e02d3_1_2612"/>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0">
            <a:noAutofit/>
          </a:bodyPr>
          <a:lstStyle>
            <a:lvl1pPr lvl="0" algn="l">
              <a:lnSpc>
                <a:spcPct val="100000"/>
              </a:lnSpc>
              <a:spcBef>
                <a:spcPts val="800"/>
              </a:spcBef>
              <a:spcAft>
                <a:spcPts val="0"/>
              </a:spcAft>
              <a:buClr>
                <a:schemeClr val="dk2"/>
              </a:buClr>
              <a:buSzPts val="1600"/>
              <a:buNone/>
              <a:defRPr i="1" sz="1600">
                <a:solidFill>
                  <a:schemeClr val="dk2"/>
                </a:solidFill>
              </a:defRPr>
            </a:lvl1pPr>
            <a:lvl2pPr lvl="1" algn="ctr">
              <a:lnSpc>
                <a:spcPct val="90000"/>
              </a:lnSpc>
              <a:spcBef>
                <a:spcPts val="400"/>
              </a:spcBef>
              <a:spcAft>
                <a:spcPts val="0"/>
              </a:spcAft>
              <a:buClr>
                <a:schemeClr val="dk2"/>
              </a:buClr>
              <a:buSzPts val="1500"/>
              <a:buNone/>
              <a:defRPr i="1" sz="1500">
                <a:solidFill>
                  <a:schemeClr val="dk2"/>
                </a:solidFill>
              </a:defRPr>
            </a:lvl2pPr>
            <a:lvl3pPr lvl="2" algn="ctr">
              <a:lnSpc>
                <a:spcPct val="90000"/>
              </a:lnSpc>
              <a:spcBef>
                <a:spcPts val="400"/>
              </a:spcBef>
              <a:spcAft>
                <a:spcPts val="0"/>
              </a:spcAft>
              <a:buClr>
                <a:schemeClr val="dk2"/>
              </a:buClr>
              <a:buSzPts val="1400"/>
              <a:buNone/>
              <a:defRPr i="1" sz="1400">
                <a:solidFill>
                  <a:schemeClr val="dk2"/>
                </a:solidFill>
              </a:defRPr>
            </a:lvl3pPr>
            <a:lvl4pPr lvl="3" algn="ctr">
              <a:lnSpc>
                <a:spcPct val="90000"/>
              </a:lnSpc>
              <a:spcBef>
                <a:spcPts val="400"/>
              </a:spcBef>
              <a:spcAft>
                <a:spcPts val="0"/>
              </a:spcAft>
              <a:buClr>
                <a:schemeClr val="dk2"/>
              </a:buClr>
              <a:buSzPts val="1200"/>
              <a:buNone/>
              <a:defRPr i="1" sz="1200">
                <a:solidFill>
                  <a:schemeClr val="dk2"/>
                </a:solidFill>
              </a:defRPr>
            </a:lvl4pPr>
            <a:lvl5pPr lvl="4" algn="ctr">
              <a:lnSpc>
                <a:spcPct val="90000"/>
              </a:lnSpc>
              <a:spcBef>
                <a:spcPts val="400"/>
              </a:spcBef>
              <a:spcAft>
                <a:spcPts val="0"/>
              </a:spcAft>
              <a:buClr>
                <a:schemeClr val="dk2"/>
              </a:buClr>
              <a:buSzPts val="1200"/>
              <a:buNone/>
              <a:defRPr i="1" sz="1200">
                <a:solidFill>
                  <a:schemeClr val="dk2"/>
                </a:solidFill>
              </a:defRPr>
            </a:lvl5pPr>
            <a:lvl6pPr lvl="5" algn="ctr">
              <a:lnSpc>
                <a:spcPct val="90000"/>
              </a:lnSpc>
              <a:spcBef>
                <a:spcPts val="400"/>
              </a:spcBef>
              <a:spcAft>
                <a:spcPts val="0"/>
              </a:spcAft>
              <a:buClr>
                <a:schemeClr val="dk2"/>
              </a:buClr>
              <a:buSzPts val="1200"/>
              <a:buNone/>
              <a:defRPr i="1" sz="1200">
                <a:solidFill>
                  <a:schemeClr val="dk2"/>
                </a:solidFill>
              </a:defRPr>
            </a:lvl6pPr>
            <a:lvl7pPr lvl="6" algn="ctr">
              <a:lnSpc>
                <a:spcPct val="90000"/>
              </a:lnSpc>
              <a:spcBef>
                <a:spcPts val="400"/>
              </a:spcBef>
              <a:spcAft>
                <a:spcPts val="0"/>
              </a:spcAft>
              <a:buClr>
                <a:schemeClr val="dk2"/>
              </a:buClr>
              <a:buSzPts val="1200"/>
              <a:buNone/>
              <a:defRPr i="1" sz="1200">
                <a:solidFill>
                  <a:schemeClr val="dk2"/>
                </a:solidFill>
              </a:defRPr>
            </a:lvl7pPr>
            <a:lvl8pPr lvl="7" algn="ctr">
              <a:lnSpc>
                <a:spcPct val="90000"/>
              </a:lnSpc>
              <a:spcBef>
                <a:spcPts val="400"/>
              </a:spcBef>
              <a:spcAft>
                <a:spcPts val="0"/>
              </a:spcAft>
              <a:buClr>
                <a:schemeClr val="dk2"/>
              </a:buClr>
              <a:buSzPts val="1200"/>
              <a:buNone/>
              <a:defRPr i="1" sz="1200">
                <a:solidFill>
                  <a:schemeClr val="dk2"/>
                </a:solidFill>
              </a:defRPr>
            </a:lvl8pPr>
            <a:lvl9pPr lvl="8" algn="ctr">
              <a:lnSpc>
                <a:spcPct val="90000"/>
              </a:lnSpc>
              <a:spcBef>
                <a:spcPts val="400"/>
              </a:spcBef>
              <a:spcAft>
                <a:spcPts val="0"/>
              </a:spcAft>
              <a:buClr>
                <a:schemeClr val="dk2"/>
              </a:buClr>
              <a:buSzPts val="1200"/>
              <a:buNone/>
              <a:defRPr i="1" sz="1200">
                <a:solidFill>
                  <a:schemeClr val="dk2"/>
                </a:solidFill>
              </a:defRPr>
            </a:lvl9pPr>
          </a:lstStyle>
          <a:p/>
        </p:txBody>
      </p:sp>
      <p:grpSp>
        <p:nvGrpSpPr>
          <p:cNvPr id="812" name="Google Shape;812;g357fd9e02d3_1_2612"/>
          <p:cNvGrpSpPr/>
          <p:nvPr/>
        </p:nvGrpSpPr>
        <p:grpSpPr>
          <a:xfrm>
            <a:off x="570504" y="713365"/>
            <a:ext cx="1923342" cy="311843"/>
            <a:chOff x="897875" y="2384700"/>
            <a:chExt cx="5810700" cy="942125"/>
          </a:xfrm>
        </p:grpSpPr>
        <p:sp>
          <p:nvSpPr>
            <p:cNvPr id="813" name="Google Shape;813;g357fd9e02d3_1_2612"/>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14" name="Google Shape;814;g357fd9e02d3_1_2612"/>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15" name="Google Shape;815;g357fd9e02d3_1_2612"/>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16" name="Google Shape;816;g357fd9e02d3_1_2612"/>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17" name="Google Shape;817;g357fd9e02d3_1_2612"/>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18" name="Google Shape;818;g357fd9e02d3_1_2612"/>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19" name="Google Shape;819;g357fd9e02d3_1_2612"/>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20" name="Google Shape;820;g357fd9e02d3_1_2612"/>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21" name="Google Shape;821;g357fd9e02d3_1_2612"/>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22" name="Google Shape;822;g357fd9e02d3_1_2612"/>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sp>
          <p:nvSpPr>
            <p:cNvPr id="823" name="Google Shape;823;g357fd9e02d3_1_2612"/>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chemeClr val="accent6"/>
        </a:solidFill>
      </p:bgPr>
    </p:bg>
    <p:spTree>
      <p:nvGrpSpPr>
        <p:cNvPr id="824" name="Shape 824"/>
        <p:cNvGrpSpPr/>
        <p:nvPr/>
      </p:nvGrpSpPr>
      <p:grpSpPr>
        <a:xfrm>
          <a:off x="0" y="0"/>
          <a:ext cx="0" cy="0"/>
          <a:chOff x="0" y="0"/>
          <a:chExt cx="0" cy="0"/>
        </a:xfrm>
      </p:grpSpPr>
      <p:sp>
        <p:nvSpPr>
          <p:cNvPr id="825" name="Google Shape;825;g357fd9e02d3_1_2627"/>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dk2"/>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chemeClr val="dk2"/>
              </a:solidFill>
              <a:latin typeface="Montserrat"/>
              <a:ea typeface="Montserrat"/>
              <a:cs typeface="Montserrat"/>
              <a:sym typeface="Montserrat"/>
            </a:endParaRPr>
          </a:p>
        </p:txBody>
      </p:sp>
      <p:sp>
        <p:nvSpPr>
          <p:cNvPr id="826" name="Google Shape;826;g357fd9e02d3_1_262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827" name="Google Shape;827;g357fd9e02d3_1_262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828" name="Google Shape;828;g357fd9e02d3_1_2627"/>
          <p:cNvGrpSpPr/>
          <p:nvPr/>
        </p:nvGrpSpPr>
        <p:grpSpPr>
          <a:xfrm>
            <a:off x="8523176" y="378832"/>
            <a:ext cx="278788" cy="278547"/>
            <a:chOff x="16729177" y="545963"/>
            <a:chExt cx="689727" cy="689133"/>
          </a:xfrm>
        </p:grpSpPr>
        <p:sp>
          <p:nvSpPr>
            <p:cNvPr id="829" name="Google Shape;829;g357fd9e02d3_1_262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30" name="Google Shape;830;g357fd9e02d3_1_262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5"/>
        </a:solidFill>
      </p:bgPr>
    </p:bg>
    <p:spTree>
      <p:nvGrpSpPr>
        <p:cNvPr id="831" name="Shape 831"/>
        <p:cNvGrpSpPr/>
        <p:nvPr/>
      </p:nvGrpSpPr>
      <p:grpSpPr>
        <a:xfrm>
          <a:off x="0" y="0"/>
          <a:ext cx="0" cy="0"/>
          <a:chOff x="0" y="0"/>
          <a:chExt cx="0" cy="0"/>
        </a:xfrm>
      </p:grpSpPr>
      <p:sp>
        <p:nvSpPr>
          <p:cNvPr id="832" name="Google Shape;832;g357fd9e02d3_1_2634"/>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dk2"/>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chemeClr val="dk2"/>
              </a:solidFill>
              <a:latin typeface="Montserrat"/>
              <a:ea typeface="Montserrat"/>
              <a:cs typeface="Montserrat"/>
              <a:sym typeface="Montserrat"/>
            </a:endParaRPr>
          </a:p>
        </p:txBody>
      </p:sp>
      <p:sp>
        <p:nvSpPr>
          <p:cNvPr id="833" name="Google Shape;833;g357fd9e02d3_1_263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834" name="Google Shape;834;g357fd9e02d3_1_263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835" name="Google Shape;835;g357fd9e02d3_1_2634"/>
          <p:cNvGrpSpPr/>
          <p:nvPr/>
        </p:nvGrpSpPr>
        <p:grpSpPr>
          <a:xfrm>
            <a:off x="8523176" y="378832"/>
            <a:ext cx="278788" cy="278547"/>
            <a:chOff x="16729177" y="545963"/>
            <a:chExt cx="689727" cy="689133"/>
          </a:xfrm>
        </p:grpSpPr>
        <p:sp>
          <p:nvSpPr>
            <p:cNvPr id="836" name="Google Shape;836;g357fd9e02d3_1_263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37" name="Google Shape;837;g357fd9e02d3_1_263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Midnight">
  <p:cSld name="Title Only_Powder_1_1_1">
    <p:bg>
      <p:bgPr>
        <a:solidFill>
          <a:schemeClr val="lt2"/>
        </a:solidFill>
      </p:bgPr>
    </p:bg>
    <p:spTree>
      <p:nvGrpSpPr>
        <p:cNvPr id="838" name="Shape 838"/>
        <p:cNvGrpSpPr/>
        <p:nvPr/>
      </p:nvGrpSpPr>
      <p:grpSpPr>
        <a:xfrm>
          <a:off x="0" y="0"/>
          <a:ext cx="0" cy="0"/>
          <a:chOff x="0" y="0"/>
          <a:chExt cx="0" cy="0"/>
        </a:xfrm>
      </p:grpSpPr>
      <p:sp>
        <p:nvSpPr>
          <p:cNvPr id="839" name="Google Shape;839;g357fd9e02d3_1_2641"/>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chemeClr val="lt1"/>
              </a:solidFill>
              <a:latin typeface="Montserrat"/>
              <a:ea typeface="Montserrat"/>
              <a:cs typeface="Montserrat"/>
              <a:sym typeface="Montserrat"/>
            </a:endParaRPr>
          </a:p>
        </p:txBody>
      </p:sp>
      <p:sp>
        <p:nvSpPr>
          <p:cNvPr id="840" name="Google Shape;840;g357fd9e02d3_1_264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841" name="Google Shape;841;g357fd9e02d3_1_264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842" name="Google Shape;842;g357fd9e02d3_1_2641"/>
          <p:cNvGrpSpPr/>
          <p:nvPr/>
        </p:nvGrpSpPr>
        <p:grpSpPr>
          <a:xfrm>
            <a:off x="8523176" y="378832"/>
            <a:ext cx="278788" cy="278547"/>
            <a:chOff x="16729177" y="545963"/>
            <a:chExt cx="689727" cy="689133"/>
          </a:xfrm>
        </p:grpSpPr>
        <p:sp>
          <p:nvSpPr>
            <p:cNvPr id="843" name="Google Shape;843;g357fd9e02d3_1_264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44" name="Google Shape;844;g357fd9e02d3_1_264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45" name="Shape 845"/>
        <p:cNvGrpSpPr/>
        <p:nvPr/>
      </p:nvGrpSpPr>
      <p:grpSpPr>
        <a:xfrm>
          <a:off x="0" y="0"/>
          <a:ext cx="0" cy="0"/>
          <a:chOff x="0" y="0"/>
          <a:chExt cx="0" cy="0"/>
        </a:xfrm>
      </p:grpSpPr>
      <p:sp>
        <p:nvSpPr>
          <p:cNvPr id="846" name="Google Shape;846;g357fd9e02d3_1_2648"/>
          <p:cNvSpPr txBox="1"/>
          <p:nvPr>
            <p:ph type="ctrTitle"/>
          </p:nvPr>
        </p:nvSpPr>
        <p:spPr>
          <a:xfrm>
            <a:off x="311708" y="744575"/>
            <a:ext cx="8520600" cy="20526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47" name="Google Shape;847;g357fd9e02d3_1_2648"/>
          <p:cNvSpPr txBox="1"/>
          <p:nvPr>
            <p:ph idx="1" type="subTitle"/>
          </p:nvPr>
        </p:nvSpPr>
        <p:spPr>
          <a:xfrm>
            <a:off x="311700" y="2834125"/>
            <a:ext cx="8520600" cy="792600"/>
          </a:xfrm>
          <a:prstGeom prst="rect">
            <a:avLst/>
          </a:prstGeom>
          <a:noFill/>
          <a:ln>
            <a:noFill/>
          </a:ln>
        </p:spPr>
        <p:txBody>
          <a:bodyPr anchorCtr="0" anchor="t" bIns="45700" lIns="0" spcFirstLastPara="1" rIns="45725" wrap="square" tIns="0">
            <a:no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848" name="Google Shape;848;g357fd9e02d3_1_2648"/>
          <p:cNvSpPr txBox="1"/>
          <p:nvPr>
            <p:ph idx="12" type="sldNum"/>
          </p:nvPr>
        </p:nvSpPr>
        <p:spPr>
          <a:xfrm>
            <a:off x="8472458" y="4663217"/>
            <a:ext cx="548700" cy="3936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849" name="Shape 849"/>
        <p:cNvGrpSpPr/>
        <p:nvPr/>
      </p:nvGrpSpPr>
      <p:grpSpPr>
        <a:xfrm>
          <a:off x="0" y="0"/>
          <a:ext cx="0" cy="0"/>
          <a:chOff x="0" y="0"/>
          <a:chExt cx="0" cy="0"/>
        </a:xfrm>
      </p:grpSpPr>
      <p:sp>
        <p:nvSpPr>
          <p:cNvPr id="850" name="Google Shape;850;g357fd9e02d3_1_2652"/>
          <p:cNvSpPr txBox="1"/>
          <p:nvPr>
            <p:ph type="ctrTitle"/>
          </p:nvPr>
        </p:nvSpPr>
        <p:spPr>
          <a:xfrm>
            <a:off x="311708" y="744575"/>
            <a:ext cx="8520600" cy="20526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1" name="Google Shape;851;g357fd9e02d3_1_2652"/>
          <p:cNvSpPr txBox="1"/>
          <p:nvPr>
            <p:ph idx="1" type="subTitle"/>
          </p:nvPr>
        </p:nvSpPr>
        <p:spPr>
          <a:xfrm>
            <a:off x="311700" y="2834125"/>
            <a:ext cx="8520600" cy="792600"/>
          </a:xfrm>
          <a:prstGeom prst="rect">
            <a:avLst/>
          </a:prstGeom>
          <a:noFill/>
          <a:ln>
            <a:noFill/>
          </a:ln>
        </p:spPr>
        <p:txBody>
          <a:bodyPr anchorCtr="0" anchor="t" bIns="45700" lIns="0" spcFirstLastPara="1" rIns="45725" wrap="square" tIns="0">
            <a:no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852" name="Google Shape;852;g357fd9e02d3_1_2652"/>
          <p:cNvSpPr txBox="1"/>
          <p:nvPr>
            <p:ph idx="12" type="sldNum"/>
          </p:nvPr>
        </p:nvSpPr>
        <p:spPr>
          <a:xfrm>
            <a:off x="8472458" y="4663217"/>
            <a:ext cx="548700" cy="3936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853" name="Shape 853"/>
        <p:cNvGrpSpPr/>
        <p:nvPr/>
      </p:nvGrpSpPr>
      <p:grpSpPr>
        <a:xfrm>
          <a:off x="0" y="0"/>
          <a:ext cx="0" cy="0"/>
          <a:chOff x="0" y="0"/>
          <a:chExt cx="0" cy="0"/>
        </a:xfrm>
      </p:grpSpPr>
      <p:sp>
        <p:nvSpPr>
          <p:cNvPr id="854" name="Google Shape;854;g357fd9e02d3_1_2656"/>
          <p:cNvSpPr txBox="1"/>
          <p:nvPr>
            <p:ph type="ctrTitle"/>
          </p:nvPr>
        </p:nvSpPr>
        <p:spPr>
          <a:xfrm>
            <a:off x="311708" y="744575"/>
            <a:ext cx="8520600" cy="20526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5" name="Google Shape;855;g357fd9e02d3_1_2656"/>
          <p:cNvSpPr txBox="1"/>
          <p:nvPr>
            <p:ph idx="1" type="subTitle"/>
          </p:nvPr>
        </p:nvSpPr>
        <p:spPr>
          <a:xfrm>
            <a:off x="311700" y="2834125"/>
            <a:ext cx="8520600" cy="792600"/>
          </a:xfrm>
          <a:prstGeom prst="rect">
            <a:avLst/>
          </a:prstGeom>
          <a:noFill/>
          <a:ln>
            <a:noFill/>
          </a:ln>
        </p:spPr>
        <p:txBody>
          <a:bodyPr anchorCtr="0" anchor="t" bIns="45700" lIns="0" spcFirstLastPara="1" rIns="45725" wrap="square" tIns="0">
            <a:no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856" name="Google Shape;856;g357fd9e02d3_1_2656"/>
          <p:cNvSpPr txBox="1"/>
          <p:nvPr>
            <p:ph idx="12" type="sldNum"/>
          </p:nvPr>
        </p:nvSpPr>
        <p:spPr>
          <a:xfrm>
            <a:off x="8472458" y="4663217"/>
            <a:ext cx="548700" cy="3936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mparison">
    <p:spTree>
      <p:nvGrpSpPr>
        <p:cNvPr id="857" name="Shape 857"/>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858" name="Shape 858"/>
        <p:cNvGrpSpPr/>
        <p:nvPr/>
      </p:nvGrpSpPr>
      <p:grpSpPr>
        <a:xfrm>
          <a:off x="0" y="0"/>
          <a:ext cx="0" cy="0"/>
          <a:chOff x="0" y="0"/>
          <a:chExt cx="0" cy="0"/>
        </a:xfrm>
      </p:grpSpPr>
      <p:sp>
        <p:nvSpPr>
          <p:cNvPr id="859" name="Google Shape;859;g357fd9e02d3_1_2661"/>
          <p:cNvSpPr/>
          <p:nvPr/>
        </p:nvSpPr>
        <p:spPr>
          <a:xfrm>
            <a:off x="0" y="4757423"/>
            <a:ext cx="7421700" cy="386100"/>
          </a:xfrm>
          <a:prstGeom prst="rect">
            <a:avLst/>
          </a:prstGeom>
          <a:solidFill>
            <a:srgbClr val="04B3BC"/>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Icon&#10;&#10;Description automatically generated" id="860" name="Google Shape;860;g357fd9e02d3_1_2661"/>
          <p:cNvPicPr preferRelativeResize="0"/>
          <p:nvPr/>
        </p:nvPicPr>
        <p:blipFill rotWithShape="1">
          <a:blip r:embed="rId2">
            <a:alphaModFix/>
          </a:blip>
          <a:srcRect b="0" l="0" r="0" t="0"/>
          <a:stretch/>
        </p:blipFill>
        <p:spPr>
          <a:xfrm>
            <a:off x="46973" y="4781360"/>
            <a:ext cx="338203" cy="338202"/>
          </a:xfrm>
          <a:prstGeom prst="rect">
            <a:avLst/>
          </a:prstGeom>
          <a:noFill/>
          <a:ln>
            <a:noFill/>
          </a:ln>
        </p:spPr>
      </p:pic>
      <p:pic>
        <p:nvPicPr>
          <p:cNvPr descr="A picture containing icon&#10;&#10;Description automatically generated" id="861" name="Google Shape;861;g357fd9e02d3_1_2661"/>
          <p:cNvPicPr preferRelativeResize="0"/>
          <p:nvPr/>
        </p:nvPicPr>
        <p:blipFill rotWithShape="1">
          <a:blip r:embed="rId3">
            <a:alphaModFix/>
          </a:blip>
          <a:srcRect b="0" l="0" r="0" t="0"/>
          <a:stretch/>
        </p:blipFill>
        <p:spPr>
          <a:xfrm>
            <a:off x="7656534" y="4781360"/>
            <a:ext cx="1273928" cy="303316"/>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_Meadow_1">
    <p:bg>
      <p:bgPr>
        <a:solidFill>
          <a:schemeClr val="dk2"/>
        </a:solidFill>
      </p:bgPr>
    </p:bg>
    <p:spTree>
      <p:nvGrpSpPr>
        <p:cNvPr id="866" name="Shape 866"/>
        <p:cNvGrpSpPr/>
        <p:nvPr/>
      </p:nvGrpSpPr>
      <p:grpSpPr>
        <a:xfrm>
          <a:off x="0" y="0"/>
          <a:ext cx="0" cy="0"/>
          <a:chOff x="0" y="0"/>
          <a:chExt cx="0" cy="0"/>
        </a:xfrm>
      </p:grpSpPr>
      <p:pic>
        <p:nvPicPr>
          <p:cNvPr id="867" name="Google Shape;867;g357fd9e02d3_1_8240"/>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sp>
        <p:nvSpPr>
          <p:cNvPr id="868" name="Google Shape;868;g357fd9e02d3_1_8240"/>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lgn="l">
              <a:lnSpc>
                <a:spcPct val="100000"/>
              </a:lnSpc>
              <a:spcBef>
                <a:spcPts val="0"/>
              </a:spcBef>
              <a:spcAft>
                <a:spcPts val="0"/>
              </a:spcAft>
              <a:buClr>
                <a:schemeClr val="lt1"/>
              </a:buClr>
              <a:buSzPts val="3000"/>
              <a:buNone/>
              <a:defRPr i="1" sz="3000">
                <a:solidFill>
                  <a:schemeClr val="lt1"/>
                </a:solidFill>
              </a:defRPr>
            </a:lvl2pPr>
            <a:lvl3pPr lvl="2" algn="l">
              <a:lnSpc>
                <a:spcPct val="100000"/>
              </a:lnSpc>
              <a:spcBef>
                <a:spcPts val="0"/>
              </a:spcBef>
              <a:spcAft>
                <a:spcPts val="0"/>
              </a:spcAft>
              <a:buClr>
                <a:schemeClr val="lt1"/>
              </a:buClr>
              <a:buSzPts val="3000"/>
              <a:buNone/>
              <a:defRPr i="1" sz="3000">
                <a:solidFill>
                  <a:schemeClr val="lt1"/>
                </a:solidFill>
              </a:defRPr>
            </a:lvl3pPr>
            <a:lvl4pPr lvl="3" algn="l">
              <a:lnSpc>
                <a:spcPct val="100000"/>
              </a:lnSpc>
              <a:spcBef>
                <a:spcPts val="0"/>
              </a:spcBef>
              <a:spcAft>
                <a:spcPts val="0"/>
              </a:spcAft>
              <a:buClr>
                <a:schemeClr val="lt1"/>
              </a:buClr>
              <a:buSzPts val="3000"/>
              <a:buNone/>
              <a:defRPr i="1" sz="3000">
                <a:solidFill>
                  <a:schemeClr val="lt1"/>
                </a:solidFill>
              </a:defRPr>
            </a:lvl4pPr>
            <a:lvl5pPr lvl="4" algn="l">
              <a:lnSpc>
                <a:spcPct val="100000"/>
              </a:lnSpc>
              <a:spcBef>
                <a:spcPts val="0"/>
              </a:spcBef>
              <a:spcAft>
                <a:spcPts val="0"/>
              </a:spcAft>
              <a:buClr>
                <a:schemeClr val="lt1"/>
              </a:buClr>
              <a:buSzPts val="3000"/>
              <a:buNone/>
              <a:defRPr i="1" sz="3000">
                <a:solidFill>
                  <a:schemeClr val="lt1"/>
                </a:solidFill>
              </a:defRPr>
            </a:lvl5pPr>
            <a:lvl6pPr lvl="5" algn="l">
              <a:lnSpc>
                <a:spcPct val="100000"/>
              </a:lnSpc>
              <a:spcBef>
                <a:spcPts val="0"/>
              </a:spcBef>
              <a:spcAft>
                <a:spcPts val="0"/>
              </a:spcAft>
              <a:buClr>
                <a:schemeClr val="lt1"/>
              </a:buClr>
              <a:buSzPts val="3000"/>
              <a:buNone/>
              <a:defRPr i="1" sz="3000">
                <a:solidFill>
                  <a:schemeClr val="lt1"/>
                </a:solidFill>
              </a:defRPr>
            </a:lvl6pPr>
            <a:lvl7pPr lvl="6" algn="l">
              <a:lnSpc>
                <a:spcPct val="100000"/>
              </a:lnSpc>
              <a:spcBef>
                <a:spcPts val="0"/>
              </a:spcBef>
              <a:spcAft>
                <a:spcPts val="0"/>
              </a:spcAft>
              <a:buClr>
                <a:schemeClr val="lt1"/>
              </a:buClr>
              <a:buSzPts val="3000"/>
              <a:buNone/>
              <a:defRPr i="1" sz="3000">
                <a:solidFill>
                  <a:schemeClr val="lt1"/>
                </a:solidFill>
              </a:defRPr>
            </a:lvl7pPr>
            <a:lvl8pPr lvl="7" algn="l">
              <a:lnSpc>
                <a:spcPct val="100000"/>
              </a:lnSpc>
              <a:spcBef>
                <a:spcPts val="0"/>
              </a:spcBef>
              <a:spcAft>
                <a:spcPts val="0"/>
              </a:spcAft>
              <a:buClr>
                <a:schemeClr val="lt1"/>
              </a:buClr>
              <a:buSzPts val="3000"/>
              <a:buNone/>
              <a:defRPr i="1" sz="3000">
                <a:solidFill>
                  <a:schemeClr val="lt1"/>
                </a:solidFill>
              </a:defRPr>
            </a:lvl8pPr>
            <a:lvl9pPr lvl="8" algn="l">
              <a:lnSpc>
                <a:spcPct val="100000"/>
              </a:lnSpc>
              <a:spcBef>
                <a:spcPts val="0"/>
              </a:spcBef>
              <a:spcAft>
                <a:spcPts val="0"/>
              </a:spcAft>
              <a:buClr>
                <a:schemeClr val="lt1"/>
              </a:buClr>
              <a:buSzPts val="3000"/>
              <a:buNone/>
              <a:defRPr i="1" sz="3000">
                <a:solidFill>
                  <a:schemeClr val="lt1"/>
                </a:solidFill>
              </a:defRPr>
            </a:lvl9pPr>
          </a:lstStyle>
          <a:p/>
        </p:txBody>
      </p:sp>
      <p:sp>
        <p:nvSpPr>
          <p:cNvPr id="869" name="Google Shape;869;g357fd9e02d3_1_8240"/>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870" name="Google Shape;870;g357fd9e02d3_1_8240"/>
          <p:cNvGrpSpPr/>
          <p:nvPr/>
        </p:nvGrpSpPr>
        <p:grpSpPr>
          <a:xfrm>
            <a:off x="570504" y="713364"/>
            <a:ext cx="1923342" cy="311843"/>
            <a:chOff x="897875" y="2384700"/>
            <a:chExt cx="5810700" cy="942125"/>
          </a:xfrm>
        </p:grpSpPr>
        <p:sp>
          <p:nvSpPr>
            <p:cNvPr id="871" name="Google Shape;871;g357fd9e02d3_1_824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2" name="Google Shape;872;g357fd9e02d3_1_824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3" name="Google Shape;873;g357fd9e02d3_1_824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4" name="Google Shape;874;g357fd9e02d3_1_824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5" name="Google Shape;875;g357fd9e02d3_1_824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6" name="Google Shape;876;g357fd9e02d3_1_824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7" name="Google Shape;877;g357fd9e02d3_1_824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8" name="Google Shape;878;g357fd9e02d3_1_824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9" name="Google Shape;879;g357fd9e02d3_1_824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80" name="Google Shape;880;g357fd9e02d3_1_824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81" name="Google Shape;881;g357fd9e02d3_1_824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Quote">
  <p:cSld name="CUSTOM_2_1">
    <p:spTree>
      <p:nvGrpSpPr>
        <p:cNvPr id="97" name="Shape 97"/>
        <p:cNvGrpSpPr/>
        <p:nvPr/>
      </p:nvGrpSpPr>
      <p:grpSpPr>
        <a:xfrm>
          <a:off x="0" y="0"/>
          <a:ext cx="0" cy="0"/>
          <a:chOff x="0" y="0"/>
          <a:chExt cx="0" cy="0"/>
        </a:xfrm>
      </p:grpSpPr>
      <p:sp>
        <p:nvSpPr>
          <p:cNvPr id="98" name="Google Shape;98;p26"/>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26"/>
          <p:cNvGrpSpPr/>
          <p:nvPr/>
        </p:nvGrpSpPr>
        <p:grpSpPr>
          <a:xfrm>
            <a:off x="1142925" y="686775"/>
            <a:ext cx="6858150" cy="3769950"/>
            <a:chOff x="2285850" y="1373550"/>
            <a:chExt cx="13716300" cy="7539900"/>
          </a:xfrm>
        </p:grpSpPr>
        <p:sp>
          <p:nvSpPr>
            <p:cNvPr id="100" name="Google Shape;100;p26"/>
            <p:cNvSpPr/>
            <p:nvPr/>
          </p:nvSpPr>
          <p:spPr>
            <a:xfrm>
              <a:off x="2285850" y="1373675"/>
              <a:ext cx="13716300" cy="7539300"/>
            </a:xfrm>
            <a:prstGeom prst="roundRect">
              <a:avLst>
                <a:gd fmla="val 1376" name="adj"/>
              </a:avLst>
            </a:prstGeom>
            <a:solidFill>
              <a:srgbClr val="FFFFFF"/>
            </a:solidFill>
            <a:ln>
              <a:noFill/>
            </a:ln>
            <a:effectLst>
              <a:outerShdw blurRad="614363" rotWithShape="0" algn="bl" dir="4080000" dist="209550">
                <a:srgbClr val="000000">
                  <a:alpha val="7843"/>
                </a:srgbClr>
              </a:outerShdw>
            </a:effectLst>
          </p:spPr>
          <p:txBody>
            <a:bodyPr anchorCtr="0" anchor="ctr" bIns="182875" lIns="182875" spcFirstLastPara="1" rIns="457200" wrap="square" tIns="182875">
              <a:noAutofit/>
            </a:bodyPr>
            <a:lstStyle/>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p:txBody>
        </p:sp>
        <p:sp>
          <p:nvSpPr>
            <p:cNvPr id="101" name="Google Shape;101;p26"/>
            <p:cNvSpPr/>
            <p:nvPr/>
          </p:nvSpPr>
          <p:spPr>
            <a:xfrm rot="-5400000">
              <a:off x="-1379250" y="5038650"/>
              <a:ext cx="7539900" cy="209700"/>
            </a:xfrm>
            <a:prstGeom prst="round2SameRect">
              <a:avLst>
                <a:gd fmla="val 50000" name="adj1"/>
                <a:gd fmla="val 0" name="adj2"/>
              </a:avLst>
            </a:prstGeom>
            <a:gradFill>
              <a:gsLst>
                <a:gs pos="0">
                  <a:schemeClr val="accent1"/>
                </a:gs>
                <a:gs pos="100000">
                  <a:schemeClr val="accent2"/>
                </a:gs>
              </a:gsLst>
              <a:lin ang="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26"/>
          <p:cNvSpPr txBox="1"/>
          <p:nvPr>
            <p:ph type="title"/>
          </p:nvPr>
        </p:nvSpPr>
        <p:spPr>
          <a:xfrm>
            <a:off x="2219325" y="1386375"/>
            <a:ext cx="4705200" cy="1752600"/>
          </a:xfrm>
          <a:prstGeom prst="rect">
            <a:avLst/>
          </a:prstGeom>
          <a:noFill/>
          <a:ln>
            <a:noFill/>
          </a:ln>
        </p:spPr>
        <p:txBody>
          <a:bodyPr anchorCtr="0" anchor="t" bIns="45700" lIns="0" spcFirstLastPara="1" rIns="91425" wrap="square" tIns="45700">
            <a:noAutofit/>
          </a:bodyPr>
          <a:lstStyle>
            <a:lvl1pPr lvl="0" algn="l">
              <a:lnSpc>
                <a:spcPct val="115000"/>
              </a:lnSpc>
              <a:spcBef>
                <a:spcPts val="0"/>
              </a:spcBef>
              <a:spcAft>
                <a:spcPts val="0"/>
              </a:spcAft>
              <a:buSzPts val="1200"/>
              <a:buFont typeface="Montserrat"/>
              <a:buNone/>
              <a:defRPr sz="1200">
                <a:latin typeface="Montserrat"/>
                <a:ea typeface="Montserrat"/>
                <a:cs typeface="Montserrat"/>
                <a:sym typeface="Montserrat"/>
              </a:defRPr>
            </a:lvl1pPr>
            <a:lvl2pPr lvl="1" algn="l">
              <a:lnSpc>
                <a:spcPct val="115000"/>
              </a:lnSpc>
              <a:spcBef>
                <a:spcPts val="0"/>
              </a:spcBef>
              <a:spcAft>
                <a:spcPts val="0"/>
              </a:spcAft>
              <a:buSzPts val="2400"/>
              <a:buFont typeface="Montserrat"/>
              <a:buNone/>
              <a:defRPr>
                <a:latin typeface="Montserrat"/>
                <a:ea typeface="Montserrat"/>
                <a:cs typeface="Montserrat"/>
                <a:sym typeface="Montserrat"/>
              </a:defRPr>
            </a:lvl2pPr>
            <a:lvl3pPr lvl="2" algn="l">
              <a:lnSpc>
                <a:spcPct val="115000"/>
              </a:lnSpc>
              <a:spcBef>
                <a:spcPts val="0"/>
              </a:spcBef>
              <a:spcAft>
                <a:spcPts val="0"/>
              </a:spcAft>
              <a:buSzPts val="2400"/>
              <a:buFont typeface="Montserrat"/>
              <a:buNone/>
              <a:defRPr>
                <a:latin typeface="Montserrat"/>
                <a:ea typeface="Montserrat"/>
                <a:cs typeface="Montserrat"/>
                <a:sym typeface="Montserrat"/>
              </a:defRPr>
            </a:lvl3pPr>
            <a:lvl4pPr lvl="3" algn="l">
              <a:lnSpc>
                <a:spcPct val="115000"/>
              </a:lnSpc>
              <a:spcBef>
                <a:spcPts val="0"/>
              </a:spcBef>
              <a:spcAft>
                <a:spcPts val="0"/>
              </a:spcAft>
              <a:buSzPts val="2400"/>
              <a:buFont typeface="Montserrat"/>
              <a:buNone/>
              <a:defRPr>
                <a:latin typeface="Montserrat"/>
                <a:ea typeface="Montserrat"/>
                <a:cs typeface="Montserrat"/>
                <a:sym typeface="Montserrat"/>
              </a:defRPr>
            </a:lvl4pPr>
            <a:lvl5pPr lvl="4" algn="l">
              <a:lnSpc>
                <a:spcPct val="115000"/>
              </a:lnSpc>
              <a:spcBef>
                <a:spcPts val="0"/>
              </a:spcBef>
              <a:spcAft>
                <a:spcPts val="0"/>
              </a:spcAft>
              <a:buSzPts val="2400"/>
              <a:buFont typeface="Montserrat"/>
              <a:buNone/>
              <a:defRPr>
                <a:latin typeface="Montserrat"/>
                <a:ea typeface="Montserrat"/>
                <a:cs typeface="Montserrat"/>
                <a:sym typeface="Montserrat"/>
              </a:defRPr>
            </a:lvl5pPr>
            <a:lvl6pPr lvl="5" algn="l">
              <a:lnSpc>
                <a:spcPct val="115000"/>
              </a:lnSpc>
              <a:spcBef>
                <a:spcPts val="0"/>
              </a:spcBef>
              <a:spcAft>
                <a:spcPts val="0"/>
              </a:spcAft>
              <a:buSzPts val="2400"/>
              <a:buFont typeface="Montserrat"/>
              <a:buNone/>
              <a:defRPr>
                <a:latin typeface="Montserrat"/>
                <a:ea typeface="Montserrat"/>
                <a:cs typeface="Montserrat"/>
                <a:sym typeface="Montserrat"/>
              </a:defRPr>
            </a:lvl6pPr>
            <a:lvl7pPr lvl="6" algn="l">
              <a:lnSpc>
                <a:spcPct val="115000"/>
              </a:lnSpc>
              <a:spcBef>
                <a:spcPts val="0"/>
              </a:spcBef>
              <a:spcAft>
                <a:spcPts val="0"/>
              </a:spcAft>
              <a:buSzPts val="2400"/>
              <a:buFont typeface="Montserrat"/>
              <a:buNone/>
              <a:defRPr>
                <a:latin typeface="Montserrat"/>
                <a:ea typeface="Montserrat"/>
                <a:cs typeface="Montserrat"/>
                <a:sym typeface="Montserrat"/>
              </a:defRPr>
            </a:lvl7pPr>
            <a:lvl8pPr lvl="7" algn="l">
              <a:lnSpc>
                <a:spcPct val="115000"/>
              </a:lnSpc>
              <a:spcBef>
                <a:spcPts val="0"/>
              </a:spcBef>
              <a:spcAft>
                <a:spcPts val="0"/>
              </a:spcAft>
              <a:buSzPts val="2400"/>
              <a:buFont typeface="Montserrat"/>
              <a:buNone/>
              <a:defRPr>
                <a:latin typeface="Montserrat"/>
                <a:ea typeface="Montserrat"/>
                <a:cs typeface="Montserrat"/>
                <a:sym typeface="Montserrat"/>
              </a:defRPr>
            </a:lvl8pPr>
            <a:lvl9pPr lvl="8" algn="l">
              <a:lnSpc>
                <a:spcPct val="115000"/>
              </a:lnSpc>
              <a:spcBef>
                <a:spcPts val="0"/>
              </a:spcBef>
              <a:spcAft>
                <a:spcPts val="0"/>
              </a:spcAft>
              <a:buSzPts val="2400"/>
              <a:buFont typeface="Montserrat"/>
              <a:buNone/>
              <a:defRPr>
                <a:latin typeface="Montserrat"/>
                <a:ea typeface="Montserrat"/>
                <a:cs typeface="Montserrat"/>
                <a:sym typeface="Montserrat"/>
              </a:defRPr>
            </a:lvl9pPr>
          </a:lstStyle>
          <a:p/>
        </p:txBody>
      </p:sp>
      <p:sp>
        <p:nvSpPr>
          <p:cNvPr id="103" name="Google Shape;103;p26"/>
          <p:cNvSpPr txBox="1"/>
          <p:nvPr>
            <p:ph idx="1" type="subTitle"/>
          </p:nvPr>
        </p:nvSpPr>
        <p:spPr>
          <a:xfrm>
            <a:off x="2219325" y="3386625"/>
            <a:ext cx="4705200" cy="371700"/>
          </a:xfrm>
          <a:prstGeom prst="rect">
            <a:avLst/>
          </a:prstGeom>
          <a:noFill/>
          <a:ln>
            <a:noFill/>
          </a:ln>
        </p:spPr>
        <p:txBody>
          <a:bodyPr anchorCtr="0" anchor="t" bIns="45700" lIns="0" spcFirstLastPara="1" rIns="45725" wrap="square" tIns="0">
            <a:noAutofit/>
          </a:bodyPr>
          <a:lstStyle>
            <a:lvl1pPr lvl="0" algn="l">
              <a:lnSpc>
                <a:spcPct val="100000"/>
              </a:lnSpc>
              <a:spcBef>
                <a:spcPts val="0"/>
              </a:spcBef>
              <a:spcAft>
                <a:spcPts val="0"/>
              </a:spcAft>
              <a:buSzPts val="900"/>
              <a:buFont typeface="Montserrat SemiBold"/>
              <a:buNone/>
              <a:defRPr sz="900">
                <a:latin typeface="Montserrat SemiBold"/>
                <a:ea typeface="Montserrat SemiBold"/>
                <a:cs typeface="Montserrat SemiBold"/>
                <a:sym typeface="Montserrat SemiBold"/>
              </a:defRPr>
            </a:lvl1pPr>
            <a:lvl2pPr lvl="1"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2pPr>
            <a:lvl3pPr lvl="2"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3pPr>
            <a:lvl4pPr lvl="3"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4pPr>
            <a:lvl5pPr lvl="4"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5pPr>
            <a:lvl6pPr lvl="5"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6pPr>
            <a:lvl7pPr lvl="6"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7pPr>
            <a:lvl8pPr lvl="7"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8pPr>
            <a:lvl9pPr lvl="8"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9pPr>
          </a:lstStyle>
          <a:p/>
        </p:txBody>
      </p:sp>
      <p:grpSp>
        <p:nvGrpSpPr>
          <p:cNvPr id="104" name="Google Shape;104;p26"/>
          <p:cNvGrpSpPr/>
          <p:nvPr/>
        </p:nvGrpSpPr>
        <p:grpSpPr>
          <a:xfrm>
            <a:off x="8674581" y="237979"/>
            <a:ext cx="182847" cy="182689"/>
            <a:chOff x="16729177" y="545963"/>
            <a:chExt cx="689727" cy="689133"/>
          </a:xfrm>
        </p:grpSpPr>
        <p:sp>
          <p:nvSpPr>
            <p:cNvPr id="105" name="Google Shape;105;p2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06" name="Google Shape;106;p2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2" name="Shape 882"/>
        <p:cNvGrpSpPr/>
        <p:nvPr/>
      </p:nvGrpSpPr>
      <p:grpSpPr>
        <a:xfrm>
          <a:off x="0" y="0"/>
          <a:ext cx="0" cy="0"/>
          <a:chOff x="0" y="0"/>
          <a:chExt cx="0" cy="0"/>
        </a:xfrm>
      </p:grpSpPr>
      <p:sp>
        <p:nvSpPr>
          <p:cNvPr id="883" name="Google Shape;883;g357fd9e02d3_1_8256"/>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884" name="Google Shape;884;g357fd9e02d3_1_8256"/>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885" name="Google Shape;885;g357fd9e02d3_1_8256"/>
          <p:cNvGrpSpPr/>
          <p:nvPr/>
        </p:nvGrpSpPr>
        <p:grpSpPr>
          <a:xfrm>
            <a:off x="8408683" y="337263"/>
            <a:ext cx="278788" cy="278547"/>
            <a:chOff x="16729177" y="545963"/>
            <a:chExt cx="689727" cy="689133"/>
          </a:xfrm>
        </p:grpSpPr>
        <p:sp>
          <p:nvSpPr>
            <p:cNvPr id="886" name="Google Shape;886;g357fd9e02d3_1_825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87" name="Google Shape;887;g357fd9e02d3_1_825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lor block">
  <p:cSld name="CUSTOM_1_1">
    <p:spTree>
      <p:nvGrpSpPr>
        <p:cNvPr id="888" name="Shape 888"/>
        <p:cNvGrpSpPr/>
        <p:nvPr/>
      </p:nvGrpSpPr>
      <p:grpSpPr>
        <a:xfrm>
          <a:off x="0" y="0"/>
          <a:ext cx="0" cy="0"/>
          <a:chOff x="0" y="0"/>
          <a:chExt cx="0" cy="0"/>
        </a:xfrm>
      </p:grpSpPr>
      <p:sp>
        <p:nvSpPr>
          <p:cNvPr id="889" name="Google Shape;889;g357fd9e02d3_1_8262"/>
          <p:cNvSpPr/>
          <p:nvPr/>
        </p:nvSpPr>
        <p:spPr>
          <a:xfrm>
            <a:off x="0" y="0"/>
            <a:ext cx="4565100" cy="5143500"/>
          </a:xfrm>
          <a:prstGeom prst="rect">
            <a:avLst/>
          </a:prstGeom>
          <a:solidFill>
            <a:schemeClr val="accen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90" name="Google Shape;890;g357fd9e02d3_1_8262"/>
          <p:cNvSpPr txBox="1"/>
          <p:nvPr>
            <p:ph type="title"/>
          </p:nvPr>
        </p:nvSpPr>
        <p:spPr>
          <a:xfrm>
            <a:off x="457000" y="1445188"/>
            <a:ext cx="35685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200"/>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grpSp>
        <p:nvGrpSpPr>
          <p:cNvPr id="891" name="Google Shape;891;g357fd9e02d3_1_8262"/>
          <p:cNvGrpSpPr/>
          <p:nvPr/>
        </p:nvGrpSpPr>
        <p:grpSpPr>
          <a:xfrm>
            <a:off x="8408683" y="337263"/>
            <a:ext cx="278788" cy="278547"/>
            <a:chOff x="16729177" y="545963"/>
            <a:chExt cx="689727" cy="689133"/>
          </a:xfrm>
        </p:grpSpPr>
        <p:sp>
          <p:nvSpPr>
            <p:cNvPr id="892" name="Google Shape;892;g357fd9e02d3_1_826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893" name="Google Shape;893;g357fd9e02d3_1_826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894" name="Google Shape;894;g357fd9e02d3_1_8262"/>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895" name="Google Shape;895;g357fd9e02d3_1_8262"/>
          <p:cNvSpPr txBox="1"/>
          <p:nvPr>
            <p:ph idx="1" type="body"/>
          </p:nvPr>
        </p:nvSpPr>
        <p:spPr>
          <a:xfrm>
            <a:off x="457000" y="2343750"/>
            <a:ext cx="3568500" cy="2214600"/>
          </a:xfrm>
          <a:prstGeom prst="rect">
            <a:avLst/>
          </a:prstGeom>
          <a:noFill/>
          <a:ln>
            <a:noFill/>
          </a:ln>
        </p:spPr>
        <p:txBody>
          <a:bodyPr anchorCtr="0" anchor="t" bIns="45700" lIns="0" spcFirstLastPara="1" rIns="45725" wrap="square" tIns="0">
            <a:noAutofit/>
          </a:bodyPr>
          <a:lstStyle>
            <a:lvl1pPr indent="-298450" lvl="0" marL="457200" algn="l">
              <a:lnSpc>
                <a:spcPct val="100000"/>
              </a:lnSpc>
              <a:spcBef>
                <a:spcPts val="0"/>
              </a:spcBef>
              <a:spcAft>
                <a:spcPts val="0"/>
              </a:spcAft>
              <a:buClr>
                <a:schemeClr val="lt1"/>
              </a:buClr>
              <a:buSzPts val="1100"/>
              <a:buChar char="•"/>
              <a:defRPr sz="1100">
                <a:solidFill>
                  <a:schemeClr val="lt1"/>
                </a:solidFill>
              </a:defRPr>
            </a:lvl1pPr>
            <a:lvl2pPr indent="-228600" lvl="1" marL="914400" algn="l">
              <a:lnSpc>
                <a:spcPct val="100000"/>
              </a:lnSpc>
              <a:spcBef>
                <a:spcPts val="400"/>
              </a:spcBef>
              <a:spcAft>
                <a:spcPts val="0"/>
              </a:spcAft>
              <a:buClr>
                <a:schemeClr val="lt1"/>
              </a:buClr>
              <a:buSzPts val="1100"/>
              <a:buNone/>
              <a:defRPr sz="1100">
                <a:solidFill>
                  <a:schemeClr val="lt1"/>
                </a:solidFill>
              </a:defRPr>
            </a:lvl2pPr>
            <a:lvl3pPr indent="-298450" lvl="2" marL="1371600" algn="l">
              <a:lnSpc>
                <a:spcPct val="100000"/>
              </a:lnSpc>
              <a:spcBef>
                <a:spcPts val="400"/>
              </a:spcBef>
              <a:spcAft>
                <a:spcPts val="0"/>
              </a:spcAft>
              <a:buClr>
                <a:schemeClr val="lt1"/>
              </a:buClr>
              <a:buSzPts val="1100"/>
              <a:buChar char="•"/>
              <a:defRPr sz="1100">
                <a:solidFill>
                  <a:schemeClr val="lt1"/>
                </a:solidFill>
              </a:defRPr>
            </a:lvl3pPr>
            <a:lvl4pPr indent="-298450" lvl="3" marL="1828800" algn="l">
              <a:lnSpc>
                <a:spcPct val="100000"/>
              </a:lnSpc>
              <a:spcBef>
                <a:spcPts val="400"/>
              </a:spcBef>
              <a:spcAft>
                <a:spcPts val="0"/>
              </a:spcAft>
              <a:buClr>
                <a:schemeClr val="lt1"/>
              </a:buClr>
              <a:buSzPts val="1100"/>
              <a:buChar char="•"/>
              <a:defRPr sz="1100">
                <a:solidFill>
                  <a:schemeClr val="lt1"/>
                </a:solidFill>
              </a:defRPr>
            </a:lvl4pPr>
            <a:lvl5pPr indent="-298450" lvl="4" marL="2286000" algn="l">
              <a:lnSpc>
                <a:spcPct val="100000"/>
              </a:lnSpc>
              <a:spcBef>
                <a:spcPts val="400"/>
              </a:spcBef>
              <a:spcAft>
                <a:spcPts val="0"/>
              </a:spcAft>
              <a:buClr>
                <a:schemeClr val="lt1"/>
              </a:buClr>
              <a:buSzPts val="1100"/>
              <a:buChar char="•"/>
              <a:defRPr sz="1100">
                <a:solidFill>
                  <a:schemeClr val="lt1"/>
                </a:solidFill>
              </a:defRPr>
            </a:lvl5pPr>
            <a:lvl6pPr indent="-298450" lvl="5" marL="2743200" algn="l">
              <a:lnSpc>
                <a:spcPct val="100000"/>
              </a:lnSpc>
              <a:spcBef>
                <a:spcPts val="400"/>
              </a:spcBef>
              <a:spcAft>
                <a:spcPts val="0"/>
              </a:spcAft>
              <a:buClr>
                <a:schemeClr val="lt1"/>
              </a:buClr>
              <a:buSzPts val="1100"/>
              <a:buChar char="•"/>
              <a:defRPr sz="1100">
                <a:solidFill>
                  <a:schemeClr val="lt1"/>
                </a:solidFill>
              </a:defRPr>
            </a:lvl6pPr>
            <a:lvl7pPr indent="-298450" lvl="6" marL="3200400" algn="l">
              <a:lnSpc>
                <a:spcPct val="100000"/>
              </a:lnSpc>
              <a:spcBef>
                <a:spcPts val="400"/>
              </a:spcBef>
              <a:spcAft>
                <a:spcPts val="0"/>
              </a:spcAft>
              <a:buClr>
                <a:schemeClr val="lt1"/>
              </a:buClr>
              <a:buSzPts val="1100"/>
              <a:buChar char="•"/>
              <a:defRPr sz="1100">
                <a:solidFill>
                  <a:schemeClr val="lt1"/>
                </a:solidFill>
              </a:defRPr>
            </a:lvl7pPr>
            <a:lvl8pPr indent="-298450" lvl="7" marL="3657600" algn="l">
              <a:lnSpc>
                <a:spcPct val="100000"/>
              </a:lnSpc>
              <a:spcBef>
                <a:spcPts val="400"/>
              </a:spcBef>
              <a:spcAft>
                <a:spcPts val="0"/>
              </a:spcAft>
              <a:buClr>
                <a:schemeClr val="lt1"/>
              </a:buClr>
              <a:buSzPts val="1100"/>
              <a:buChar char="•"/>
              <a:defRPr sz="1100">
                <a:solidFill>
                  <a:schemeClr val="lt1"/>
                </a:solidFill>
              </a:defRPr>
            </a:lvl8pPr>
            <a:lvl9pPr indent="-298450" lvl="8" marL="4114800" algn="l">
              <a:lnSpc>
                <a:spcPct val="100000"/>
              </a:lnSpc>
              <a:spcBef>
                <a:spcPts val="40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no streams">
  <p:cSld name="Breaker_Denim_1">
    <p:bg>
      <p:bgPr>
        <a:solidFill>
          <a:schemeClr val="dk2"/>
        </a:solidFill>
      </p:bgPr>
    </p:bg>
    <p:spTree>
      <p:nvGrpSpPr>
        <p:cNvPr id="896" name="Shape 896"/>
        <p:cNvGrpSpPr/>
        <p:nvPr/>
      </p:nvGrpSpPr>
      <p:grpSpPr>
        <a:xfrm>
          <a:off x="0" y="0"/>
          <a:ext cx="0" cy="0"/>
          <a:chOff x="0" y="0"/>
          <a:chExt cx="0" cy="0"/>
        </a:xfrm>
      </p:grpSpPr>
      <p:sp>
        <p:nvSpPr>
          <p:cNvPr id="897" name="Google Shape;897;g357fd9e02d3_1_8270"/>
          <p:cNvSpPr txBox="1"/>
          <p:nvPr>
            <p:ph type="title"/>
          </p:nvPr>
        </p:nvSpPr>
        <p:spPr>
          <a:xfrm>
            <a:off x="459106" y="1557450"/>
            <a:ext cx="82173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2800">
                <a:solidFill>
                  <a:schemeClr val="lt1"/>
                </a:solidFill>
              </a:defRPr>
            </a:lvl1pPr>
            <a:lvl2pPr lvl="1" algn="l">
              <a:lnSpc>
                <a:spcPct val="100000"/>
              </a:lnSpc>
              <a:spcBef>
                <a:spcPts val="0"/>
              </a:spcBef>
              <a:spcAft>
                <a:spcPts val="0"/>
              </a:spcAft>
              <a:buSzPts val="2400"/>
              <a:buNone/>
              <a:defRPr i="1" sz="2800">
                <a:solidFill>
                  <a:schemeClr val="lt1"/>
                </a:solidFill>
              </a:defRPr>
            </a:lvl2pPr>
            <a:lvl3pPr lvl="2" algn="l">
              <a:lnSpc>
                <a:spcPct val="100000"/>
              </a:lnSpc>
              <a:spcBef>
                <a:spcPts val="0"/>
              </a:spcBef>
              <a:spcAft>
                <a:spcPts val="0"/>
              </a:spcAft>
              <a:buSzPts val="2400"/>
              <a:buNone/>
              <a:defRPr i="1" sz="2800">
                <a:solidFill>
                  <a:schemeClr val="lt1"/>
                </a:solidFill>
              </a:defRPr>
            </a:lvl3pPr>
            <a:lvl4pPr lvl="3" algn="l">
              <a:lnSpc>
                <a:spcPct val="100000"/>
              </a:lnSpc>
              <a:spcBef>
                <a:spcPts val="0"/>
              </a:spcBef>
              <a:spcAft>
                <a:spcPts val="0"/>
              </a:spcAft>
              <a:buSzPts val="2400"/>
              <a:buNone/>
              <a:defRPr i="1" sz="2800">
                <a:solidFill>
                  <a:schemeClr val="lt1"/>
                </a:solidFill>
              </a:defRPr>
            </a:lvl4pPr>
            <a:lvl5pPr lvl="4" algn="l">
              <a:lnSpc>
                <a:spcPct val="100000"/>
              </a:lnSpc>
              <a:spcBef>
                <a:spcPts val="0"/>
              </a:spcBef>
              <a:spcAft>
                <a:spcPts val="0"/>
              </a:spcAft>
              <a:buSzPts val="2400"/>
              <a:buNone/>
              <a:defRPr i="1" sz="2800">
                <a:solidFill>
                  <a:schemeClr val="lt1"/>
                </a:solidFill>
              </a:defRPr>
            </a:lvl5pPr>
            <a:lvl6pPr lvl="5" algn="l">
              <a:lnSpc>
                <a:spcPct val="100000"/>
              </a:lnSpc>
              <a:spcBef>
                <a:spcPts val="0"/>
              </a:spcBef>
              <a:spcAft>
                <a:spcPts val="0"/>
              </a:spcAft>
              <a:buSzPts val="2400"/>
              <a:buNone/>
              <a:defRPr i="1" sz="2800">
                <a:solidFill>
                  <a:schemeClr val="lt1"/>
                </a:solidFill>
              </a:defRPr>
            </a:lvl6pPr>
            <a:lvl7pPr lvl="6" algn="l">
              <a:lnSpc>
                <a:spcPct val="100000"/>
              </a:lnSpc>
              <a:spcBef>
                <a:spcPts val="0"/>
              </a:spcBef>
              <a:spcAft>
                <a:spcPts val="0"/>
              </a:spcAft>
              <a:buSzPts val="2400"/>
              <a:buNone/>
              <a:defRPr i="1" sz="2800">
                <a:solidFill>
                  <a:schemeClr val="lt1"/>
                </a:solidFill>
              </a:defRPr>
            </a:lvl7pPr>
            <a:lvl8pPr lvl="7" algn="l">
              <a:lnSpc>
                <a:spcPct val="100000"/>
              </a:lnSpc>
              <a:spcBef>
                <a:spcPts val="0"/>
              </a:spcBef>
              <a:spcAft>
                <a:spcPts val="0"/>
              </a:spcAft>
              <a:buSzPts val="2400"/>
              <a:buNone/>
              <a:defRPr i="1" sz="2800">
                <a:solidFill>
                  <a:schemeClr val="lt1"/>
                </a:solidFill>
              </a:defRPr>
            </a:lvl8pPr>
            <a:lvl9pPr lvl="8" algn="l">
              <a:lnSpc>
                <a:spcPct val="100000"/>
              </a:lnSpc>
              <a:spcBef>
                <a:spcPts val="0"/>
              </a:spcBef>
              <a:spcAft>
                <a:spcPts val="0"/>
              </a:spcAft>
              <a:buSzPts val="2400"/>
              <a:buNone/>
              <a:defRPr i="1" sz="2800">
                <a:solidFill>
                  <a:schemeClr val="lt1"/>
                </a:solidFill>
              </a:defRPr>
            </a:lvl9pPr>
          </a:lstStyle>
          <a:p/>
        </p:txBody>
      </p:sp>
      <p:grpSp>
        <p:nvGrpSpPr>
          <p:cNvPr id="898" name="Google Shape;898;g357fd9e02d3_1_8270"/>
          <p:cNvGrpSpPr/>
          <p:nvPr/>
        </p:nvGrpSpPr>
        <p:grpSpPr>
          <a:xfrm>
            <a:off x="8408683" y="337263"/>
            <a:ext cx="278788" cy="278547"/>
            <a:chOff x="16729177" y="545963"/>
            <a:chExt cx="689727" cy="689133"/>
          </a:xfrm>
        </p:grpSpPr>
        <p:sp>
          <p:nvSpPr>
            <p:cNvPr id="899" name="Google Shape;899;g357fd9e02d3_1_827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900" name="Google Shape;900;g357fd9e02d3_1_827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901" name="Google Shape;901;g357fd9e02d3_1_8270"/>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Breaker_Denim_1_1_1_2">
    <p:bg>
      <p:bgPr>
        <a:solidFill>
          <a:schemeClr val="dk2"/>
        </a:solidFill>
      </p:bgPr>
    </p:bg>
    <p:spTree>
      <p:nvGrpSpPr>
        <p:cNvPr id="902" name="Shape 902"/>
        <p:cNvGrpSpPr/>
        <p:nvPr/>
      </p:nvGrpSpPr>
      <p:grpSpPr>
        <a:xfrm>
          <a:off x="0" y="0"/>
          <a:ext cx="0" cy="0"/>
          <a:chOff x="0" y="0"/>
          <a:chExt cx="0" cy="0"/>
        </a:xfrm>
      </p:grpSpPr>
      <p:pic>
        <p:nvPicPr>
          <p:cNvPr id="903" name="Google Shape;903;g357fd9e02d3_1_8276"/>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grpSp>
        <p:nvGrpSpPr>
          <p:cNvPr id="904" name="Google Shape;904;g357fd9e02d3_1_8276"/>
          <p:cNvGrpSpPr/>
          <p:nvPr/>
        </p:nvGrpSpPr>
        <p:grpSpPr>
          <a:xfrm>
            <a:off x="675283" y="2348514"/>
            <a:ext cx="2753691" cy="446473"/>
            <a:chOff x="897875" y="2384700"/>
            <a:chExt cx="5810700" cy="942125"/>
          </a:xfrm>
        </p:grpSpPr>
        <p:sp>
          <p:nvSpPr>
            <p:cNvPr id="905" name="Google Shape;905;g357fd9e02d3_1_8276"/>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06" name="Google Shape;906;g357fd9e02d3_1_8276"/>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07" name="Google Shape;907;g357fd9e02d3_1_8276"/>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08" name="Google Shape;908;g357fd9e02d3_1_8276"/>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09" name="Google Shape;909;g357fd9e02d3_1_8276"/>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0" name="Google Shape;910;g357fd9e02d3_1_8276"/>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1" name="Google Shape;911;g357fd9e02d3_1_8276"/>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2" name="Google Shape;912;g357fd9e02d3_1_8276"/>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3" name="Google Shape;913;g357fd9e02d3_1_8276"/>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4" name="Google Shape;914;g357fd9e02d3_1_8276"/>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5" name="Google Shape;915;g357fd9e02d3_1_8276"/>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
    <p:spTree>
      <p:nvGrpSpPr>
        <p:cNvPr id="916" name="Shape 916"/>
        <p:cNvGrpSpPr/>
        <p:nvPr/>
      </p:nvGrpSpPr>
      <p:grpSpPr>
        <a:xfrm>
          <a:off x="0" y="0"/>
          <a:ext cx="0" cy="0"/>
          <a:chOff x="0" y="0"/>
          <a:chExt cx="0" cy="0"/>
        </a:xfrm>
      </p:grpSpPr>
      <p:sp>
        <p:nvSpPr>
          <p:cNvPr id="917" name="Google Shape;917;g357fd9e02d3_1_8290"/>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18" name="Google Shape;918;g357fd9e02d3_1_8290"/>
          <p:cNvSpPr txBox="1"/>
          <p:nvPr>
            <p:ph idx="1" type="body"/>
          </p:nvPr>
        </p:nvSpPr>
        <p:spPr>
          <a:xfrm>
            <a:off x="861675" y="1040288"/>
            <a:ext cx="7420800" cy="3330600"/>
          </a:xfrm>
          <a:prstGeom prst="rect">
            <a:avLst/>
          </a:prstGeom>
          <a:noFill/>
          <a:ln>
            <a:noFill/>
          </a:ln>
        </p:spPr>
        <p:txBody>
          <a:bodyPr anchorCtr="0" anchor="t" bIns="45700" lIns="0" spcFirstLastPara="1" rIns="45725" wrap="square" tIns="0">
            <a:noAutofit/>
          </a:bodyPr>
          <a:lstStyle>
            <a:lvl1pPr indent="-304800" lvl="0" marL="457200" algn="l">
              <a:lnSpc>
                <a:spcPct val="100000"/>
              </a:lnSpc>
              <a:spcBef>
                <a:spcPts val="0"/>
              </a:spcBef>
              <a:spcAft>
                <a:spcPts val="0"/>
              </a:spcAft>
              <a:buSzPts val="1200"/>
              <a:buChar char="•"/>
              <a:defRPr/>
            </a:lvl1pPr>
            <a:lvl2pPr indent="-228600" lvl="1" marL="914400" algn="l">
              <a:lnSpc>
                <a:spcPct val="100000"/>
              </a:lnSpc>
              <a:spcBef>
                <a:spcPts val="400"/>
              </a:spcBef>
              <a:spcAft>
                <a:spcPts val="0"/>
              </a:spcAft>
              <a:buSzPts val="1200"/>
              <a:buNone/>
              <a:defRPr/>
            </a:lvl2pPr>
            <a:lvl3pPr indent="-304800" lvl="2" marL="1371600" algn="l">
              <a:lnSpc>
                <a:spcPct val="100000"/>
              </a:lnSpc>
              <a:spcBef>
                <a:spcPts val="400"/>
              </a:spcBef>
              <a:spcAft>
                <a:spcPts val="0"/>
              </a:spcAft>
              <a:buSzPts val="1200"/>
              <a:buChar char="•"/>
              <a:defRPr/>
            </a:lvl3pPr>
            <a:lvl4pPr indent="-304800" lvl="3" marL="1828800" algn="l">
              <a:lnSpc>
                <a:spcPct val="100000"/>
              </a:lnSpc>
              <a:spcBef>
                <a:spcPts val="400"/>
              </a:spcBef>
              <a:spcAft>
                <a:spcPts val="0"/>
              </a:spcAft>
              <a:buSzPts val="1200"/>
              <a:buChar char="•"/>
              <a:defRPr/>
            </a:lvl4pPr>
            <a:lvl5pPr indent="-304800" lvl="4" marL="2286000" algn="l">
              <a:lnSpc>
                <a:spcPct val="100000"/>
              </a:lnSpc>
              <a:spcBef>
                <a:spcPts val="400"/>
              </a:spcBef>
              <a:spcAft>
                <a:spcPts val="0"/>
              </a:spcAft>
              <a:buSzPts val="1200"/>
              <a:buChar char="•"/>
              <a:defRPr/>
            </a:lvl5pPr>
            <a:lvl6pPr indent="-304800" lvl="5" marL="2743200" algn="l">
              <a:lnSpc>
                <a:spcPct val="100000"/>
              </a:lnSpc>
              <a:spcBef>
                <a:spcPts val="400"/>
              </a:spcBef>
              <a:spcAft>
                <a:spcPts val="0"/>
              </a:spcAft>
              <a:buSzPts val="1200"/>
              <a:buChar char="•"/>
              <a:defRPr/>
            </a:lvl6pPr>
            <a:lvl7pPr indent="-304800" lvl="6" marL="3200400" algn="l">
              <a:lnSpc>
                <a:spcPct val="100000"/>
              </a:lnSpc>
              <a:spcBef>
                <a:spcPts val="400"/>
              </a:spcBef>
              <a:spcAft>
                <a:spcPts val="0"/>
              </a:spcAft>
              <a:buSzPts val="1200"/>
              <a:buChar char="•"/>
              <a:defRPr/>
            </a:lvl7pPr>
            <a:lvl8pPr indent="-304800" lvl="7" marL="3657600" algn="l">
              <a:lnSpc>
                <a:spcPct val="100000"/>
              </a:lnSpc>
              <a:spcBef>
                <a:spcPts val="400"/>
              </a:spcBef>
              <a:spcAft>
                <a:spcPts val="0"/>
              </a:spcAft>
              <a:buSzPts val="1200"/>
              <a:buChar char="•"/>
              <a:defRPr/>
            </a:lvl8pPr>
            <a:lvl9pPr indent="-304800" lvl="8" marL="4114800" algn="l">
              <a:lnSpc>
                <a:spcPct val="100000"/>
              </a:lnSpc>
              <a:spcBef>
                <a:spcPts val="400"/>
              </a:spcBef>
              <a:spcAft>
                <a:spcPts val="0"/>
              </a:spcAft>
              <a:buSzPts val="1200"/>
              <a:buChar char="•"/>
              <a:defRPr/>
            </a:lvl9pPr>
          </a:lstStyle>
          <a:p/>
        </p:txBody>
      </p:sp>
      <p:grpSp>
        <p:nvGrpSpPr>
          <p:cNvPr id="919" name="Google Shape;919;g357fd9e02d3_1_8290"/>
          <p:cNvGrpSpPr/>
          <p:nvPr/>
        </p:nvGrpSpPr>
        <p:grpSpPr>
          <a:xfrm>
            <a:off x="8408683" y="337263"/>
            <a:ext cx="278788" cy="278547"/>
            <a:chOff x="16729177" y="545963"/>
            <a:chExt cx="689727" cy="689133"/>
          </a:xfrm>
        </p:grpSpPr>
        <p:sp>
          <p:nvSpPr>
            <p:cNvPr id="920" name="Google Shape;920;g357fd9e02d3_1_829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921" name="Google Shape;921;g357fd9e02d3_1_829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922" name="Google Shape;922;g357fd9e02d3_1_8290"/>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spTree>
      <p:nvGrpSpPr>
        <p:cNvPr id="923" name="Shape 923"/>
        <p:cNvGrpSpPr/>
        <p:nvPr/>
      </p:nvGrpSpPr>
      <p:grpSpPr>
        <a:xfrm>
          <a:off x="0" y="0"/>
          <a:ext cx="0" cy="0"/>
          <a:chOff x="0" y="0"/>
          <a:chExt cx="0" cy="0"/>
        </a:xfrm>
      </p:grpSpPr>
      <p:sp>
        <p:nvSpPr>
          <p:cNvPr id="924" name="Google Shape;924;g357fd9e02d3_1_8297"/>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925" name="Google Shape;925;g357fd9e02d3_1_8297"/>
          <p:cNvGrpSpPr/>
          <p:nvPr/>
        </p:nvGrpSpPr>
        <p:grpSpPr>
          <a:xfrm>
            <a:off x="1142925" y="686775"/>
            <a:ext cx="6858150" cy="3769950"/>
            <a:chOff x="2285850" y="1373550"/>
            <a:chExt cx="13716300" cy="7539900"/>
          </a:xfrm>
        </p:grpSpPr>
        <p:sp>
          <p:nvSpPr>
            <p:cNvPr id="926" name="Google Shape;926;g357fd9e02d3_1_8297"/>
            <p:cNvSpPr/>
            <p:nvPr/>
          </p:nvSpPr>
          <p:spPr>
            <a:xfrm>
              <a:off x="2285850" y="1373675"/>
              <a:ext cx="13716300" cy="7539300"/>
            </a:xfrm>
            <a:prstGeom prst="roundRect">
              <a:avLst>
                <a:gd fmla="val 1376" name="adj"/>
              </a:avLst>
            </a:prstGeom>
            <a:solidFill>
              <a:srgbClr val="FFFFFF"/>
            </a:solidFill>
            <a:ln>
              <a:noFill/>
            </a:ln>
            <a:effectLst>
              <a:outerShdw blurRad="614363" rotWithShape="0" algn="bl" dir="4080000" dist="209550">
                <a:srgbClr val="000000">
                  <a:alpha val="7840"/>
                </a:srgbClr>
              </a:outerShdw>
            </a:effectLst>
          </p:spPr>
          <p:txBody>
            <a:bodyPr anchorCtr="0" anchor="ctr" bIns="182875" lIns="182875" spcFirstLastPara="1" rIns="457200" wrap="square" tIns="182875">
              <a:noAutofit/>
            </a:bodyPr>
            <a:lstStyle/>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p:txBody>
        </p:sp>
        <p:sp>
          <p:nvSpPr>
            <p:cNvPr id="927" name="Google Shape;927;g357fd9e02d3_1_8297"/>
            <p:cNvSpPr/>
            <p:nvPr/>
          </p:nvSpPr>
          <p:spPr>
            <a:xfrm rot="-5400000">
              <a:off x="-1379250" y="5038650"/>
              <a:ext cx="7539900" cy="209700"/>
            </a:xfrm>
            <a:prstGeom prst="round2SameRect">
              <a:avLst>
                <a:gd fmla="val 50000" name="adj1"/>
                <a:gd fmla="val 0" name="adj2"/>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928" name="Google Shape;928;g357fd9e02d3_1_8297"/>
          <p:cNvSpPr txBox="1"/>
          <p:nvPr>
            <p:ph type="title"/>
          </p:nvPr>
        </p:nvSpPr>
        <p:spPr>
          <a:xfrm>
            <a:off x="2219325" y="1386375"/>
            <a:ext cx="4705200" cy="1752600"/>
          </a:xfrm>
          <a:prstGeom prst="rect">
            <a:avLst/>
          </a:prstGeom>
          <a:noFill/>
          <a:ln>
            <a:noFill/>
          </a:ln>
        </p:spPr>
        <p:txBody>
          <a:bodyPr anchorCtr="0" anchor="t" bIns="45700" lIns="0" spcFirstLastPara="1" rIns="91425" wrap="square" tIns="45700">
            <a:noAutofit/>
          </a:bodyPr>
          <a:lstStyle>
            <a:lvl1pPr lvl="0" algn="l">
              <a:lnSpc>
                <a:spcPct val="115000"/>
              </a:lnSpc>
              <a:spcBef>
                <a:spcPts val="0"/>
              </a:spcBef>
              <a:spcAft>
                <a:spcPts val="0"/>
              </a:spcAft>
              <a:buSzPts val="1200"/>
              <a:buNone/>
              <a:defRPr b="0" sz="1200"/>
            </a:lvl1pPr>
            <a:lvl2pPr lvl="1" algn="l">
              <a:lnSpc>
                <a:spcPct val="115000"/>
              </a:lnSpc>
              <a:spcBef>
                <a:spcPts val="0"/>
              </a:spcBef>
              <a:spcAft>
                <a:spcPts val="0"/>
              </a:spcAft>
              <a:buSzPts val="2400"/>
              <a:buNone/>
              <a:defRPr/>
            </a:lvl2pPr>
            <a:lvl3pPr lvl="2" algn="l">
              <a:lnSpc>
                <a:spcPct val="115000"/>
              </a:lnSpc>
              <a:spcBef>
                <a:spcPts val="0"/>
              </a:spcBef>
              <a:spcAft>
                <a:spcPts val="0"/>
              </a:spcAft>
              <a:buSzPts val="2400"/>
              <a:buNone/>
              <a:defRPr/>
            </a:lvl3pPr>
            <a:lvl4pPr lvl="3" algn="l">
              <a:lnSpc>
                <a:spcPct val="115000"/>
              </a:lnSpc>
              <a:spcBef>
                <a:spcPts val="0"/>
              </a:spcBef>
              <a:spcAft>
                <a:spcPts val="0"/>
              </a:spcAft>
              <a:buSzPts val="2400"/>
              <a:buNone/>
              <a:defRPr/>
            </a:lvl4pPr>
            <a:lvl5pPr lvl="4" algn="l">
              <a:lnSpc>
                <a:spcPct val="115000"/>
              </a:lnSpc>
              <a:spcBef>
                <a:spcPts val="0"/>
              </a:spcBef>
              <a:spcAft>
                <a:spcPts val="0"/>
              </a:spcAft>
              <a:buSzPts val="2400"/>
              <a:buNone/>
              <a:defRPr/>
            </a:lvl5pPr>
            <a:lvl6pPr lvl="5" algn="l">
              <a:lnSpc>
                <a:spcPct val="115000"/>
              </a:lnSpc>
              <a:spcBef>
                <a:spcPts val="0"/>
              </a:spcBef>
              <a:spcAft>
                <a:spcPts val="0"/>
              </a:spcAft>
              <a:buSzPts val="2400"/>
              <a:buNone/>
              <a:defRPr/>
            </a:lvl6pPr>
            <a:lvl7pPr lvl="6" algn="l">
              <a:lnSpc>
                <a:spcPct val="115000"/>
              </a:lnSpc>
              <a:spcBef>
                <a:spcPts val="0"/>
              </a:spcBef>
              <a:spcAft>
                <a:spcPts val="0"/>
              </a:spcAft>
              <a:buSzPts val="2400"/>
              <a:buNone/>
              <a:defRPr/>
            </a:lvl7pPr>
            <a:lvl8pPr lvl="7" algn="l">
              <a:lnSpc>
                <a:spcPct val="115000"/>
              </a:lnSpc>
              <a:spcBef>
                <a:spcPts val="0"/>
              </a:spcBef>
              <a:spcAft>
                <a:spcPts val="0"/>
              </a:spcAft>
              <a:buSzPts val="2400"/>
              <a:buNone/>
              <a:defRPr/>
            </a:lvl8pPr>
            <a:lvl9pPr lvl="8" algn="l">
              <a:lnSpc>
                <a:spcPct val="115000"/>
              </a:lnSpc>
              <a:spcBef>
                <a:spcPts val="0"/>
              </a:spcBef>
              <a:spcAft>
                <a:spcPts val="0"/>
              </a:spcAft>
              <a:buSzPts val="2400"/>
              <a:buNone/>
              <a:defRPr/>
            </a:lvl9pPr>
          </a:lstStyle>
          <a:p/>
        </p:txBody>
      </p:sp>
      <p:sp>
        <p:nvSpPr>
          <p:cNvPr id="929" name="Google Shape;929;g357fd9e02d3_1_8297"/>
          <p:cNvSpPr txBox="1"/>
          <p:nvPr>
            <p:ph idx="1" type="subTitle"/>
          </p:nvPr>
        </p:nvSpPr>
        <p:spPr>
          <a:xfrm>
            <a:off x="2219325" y="3386625"/>
            <a:ext cx="4705200" cy="371700"/>
          </a:xfrm>
          <a:prstGeom prst="rect">
            <a:avLst/>
          </a:prstGeom>
          <a:noFill/>
          <a:ln>
            <a:noFill/>
          </a:ln>
        </p:spPr>
        <p:txBody>
          <a:bodyPr anchorCtr="0" anchor="t" bIns="45700" lIns="0" spcFirstLastPara="1" rIns="45725" wrap="square" tIns="0">
            <a:noAutofit/>
          </a:bodyPr>
          <a:lstStyle>
            <a:lvl1pPr lvl="0" algn="l">
              <a:lnSpc>
                <a:spcPct val="100000"/>
              </a:lnSpc>
              <a:spcBef>
                <a:spcPts val="0"/>
              </a:spcBef>
              <a:spcAft>
                <a:spcPts val="0"/>
              </a:spcAft>
              <a:buSzPts val="900"/>
              <a:buNone/>
              <a:defRPr b="1" sz="900"/>
            </a:lvl1pPr>
            <a:lvl2pPr lvl="1" algn="l">
              <a:lnSpc>
                <a:spcPct val="100000"/>
              </a:lnSpc>
              <a:spcBef>
                <a:spcPts val="400"/>
              </a:spcBef>
              <a:spcAft>
                <a:spcPts val="0"/>
              </a:spcAft>
              <a:buSzPts val="900"/>
              <a:buNone/>
              <a:defRPr b="1" sz="900"/>
            </a:lvl2pPr>
            <a:lvl3pPr lvl="2" algn="l">
              <a:lnSpc>
                <a:spcPct val="100000"/>
              </a:lnSpc>
              <a:spcBef>
                <a:spcPts val="400"/>
              </a:spcBef>
              <a:spcAft>
                <a:spcPts val="0"/>
              </a:spcAft>
              <a:buSzPts val="900"/>
              <a:buNone/>
              <a:defRPr b="1" sz="900"/>
            </a:lvl3pPr>
            <a:lvl4pPr lvl="3" algn="l">
              <a:lnSpc>
                <a:spcPct val="100000"/>
              </a:lnSpc>
              <a:spcBef>
                <a:spcPts val="400"/>
              </a:spcBef>
              <a:spcAft>
                <a:spcPts val="0"/>
              </a:spcAft>
              <a:buSzPts val="900"/>
              <a:buNone/>
              <a:defRPr b="1" sz="900"/>
            </a:lvl4pPr>
            <a:lvl5pPr lvl="4" algn="l">
              <a:lnSpc>
                <a:spcPct val="100000"/>
              </a:lnSpc>
              <a:spcBef>
                <a:spcPts val="400"/>
              </a:spcBef>
              <a:spcAft>
                <a:spcPts val="0"/>
              </a:spcAft>
              <a:buSzPts val="900"/>
              <a:buNone/>
              <a:defRPr b="1" sz="900"/>
            </a:lvl5pPr>
            <a:lvl6pPr lvl="5" algn="l">
              <a:lnSpc>
                <a:spcPct val="100000"/>
              </a:lnSpc>
              <a:spcBef>
                <a:spcPts val="400"/>
              </a:spcBef>
              <a:spcAft>
                <a:spcPts val="0"/>
              </a:spcAft>
              <a:buSzPts val="900"/>
              <a:buNone/>
              <a:defRPr b="1" sz="900"/>
            </a:lvl6pPr>
            <a:lvl7pPr lvl="6" algn="l">
              <a:lnSpc>
                <a:spcPct val="100000"/>
              </a:lnSpc>
              <a:spcBef>
                <a:spcPts val="400"/>
              </a:spcBef>
              <a:spcAft>
                <a:spcPts val="0"/>
              </a:spcAft>
              <a:buSzPts val="900"/>
              <a:buNone/>
              <a:defRPr b="1" sz="900"/>
            </a:lvl7pPr>
            <a:lvl8pPr lvl="7" algn="l">
              <a:lnSpc>
                <a:spcPct val="100000"/>
              </a:lnSpc>
              <a:spcBef>
                <a:spcPts val="400"/>
              </a:spcBef>
              <a:spcAft>
                <a:spcPts val="0"/>
              </a:spcAft>
              <a:buSzPts val="900"/>
              <a:buNone/>
              <a:defRPr b="1" sz="900"/>
            </a:lvl8pPr>
            <a:lvl9pPr lvl="8" algn="l">
              <a:lnSpc>
                <a:spcPct val="100000"/>
              </a:lnSpc>
              <a:spcBef>
                <a:spcPts val="400"/>
              </a:spcBef>
              <a:spcAft>
                <a:spcPts val="0"/>
              </a:spcAft>
              <a:buSzPts val="900"/>
              <a:buNone/>
              <a:defRPr b="1" sz="900"/>
            </a:lvl9pPr>
          </a:lstStyle>
          <a:p/>
        </p:txBody>
      </p:sp>
      <p:grpSp>
        <p:nvGrpSpPr>
          <p:cNvPr id="930" name="Google Shape;930;g357fd9e02d3_1_8297"/>
          <p:cNvGrpSpPr/>
          <p:nvPr/>
        </p:nvGrpSpPr>
        <p:grpSpPr>
          <a:xfrm>
            <a:off x="8408683" y="337263"/>
            <a:ext cx="278788" cy="278547"/>
            <a:chOff x="16729177" y="545963"/>
            <a:chExt cx="689727" cy="689133"/>
          </a:xfrm>
        </p:grpSpPr>
        <p:sp>
          <p:nvSpPr>
            <p:cNvPr id="931" name="Google Shape;931;g357fd9e02d3_1_829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932" name="Google Shape;932;g357fd9e02d3_1_829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p:cSld name="Breaker_Denim_1_2">
    <p:bg>
      <p:bgPr>
        <a:solidFill>
          <a:schemeClr val="lt2"/>
        </a:solidFill>
      </p:bgPr>
    </p:bg>
    <p:spTree>
      <p:nvGrpSpPr>
        <p:cNvPr id="933" name="Shape 933"/>
        <p:cNvGrpSpPr/>
        <p:nvPr/>
      </p:nvGrpSpPr>
      <p:grpSpPr>
        <a:xfrm>
          <a:off x="0" y="0"/>
          <a:ext cx="0" cy="0"/>
          <a:chOff x="0" y="0"/>
          <a:chExt cx="0" cy="0"/>
        </a:xfrm>
      </p:grpSpPr>
      <p:grpSp>
        <p:nvGrpSpPr>
          <p:cNvPr id="934" name="Google Shape;934;g357fd9e02d3_1_8307"/>
          <p:cNvGrpSpPr/>
          <p:nvPr/>
        </p:nvGrpSpPr>
        <p:grpSpPr>
          <a:xfrm>
            <a:off x="8408683" y="337263"/>
            <a:ext cx="278788" cy="278547"/>
            <a:chOff x="16729177" y="545963"/>
            <a:chExt cx="689727" cy="689133"/>
          </a:xfrm>
        </p:grpSpPr>
        <p:sp>
          <p:nvSpPr>
            <p:cNvPr id="935" name="Google Shape;935;g357fd9e02d3_1_830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936" name="Google Shape;936;g357fd9e02d3_1_830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937" name="Google Shape;937;g357fd9e02d3_1_8307"/>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938" name="Google Shape;938;g357fd9e02d3_1_8307"/>
          <p:cNvSpPr txBox="1"/>
          <p:nvPr/>
        </p:nvSpPr>
        <p:spPr>
          <a:xfrm>
            <a:off x="2047500" y="1829100"/>
            <a:ext cx="5049000" cy="1485300"/>
          </a:xfrm>
          <a:prstGeom prst="rect">
            <a:avLst/>
          </a:prstGeom>
          <a:noFill/>
          <a:ln>
            <a:noFill/>
          </a:ln>
        </p:spPr>
        <p:txBody>
          <a:bodyPr anchorCtr="0" anchor="t" bIns="45725" lIns="0" spcFirstLastPara="1" rIns="45725" wrap="square" tIns="457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This proposal is conditioned upon negotiation and execution by the parties of a written agreement containing mutually acceptable terms and conditions. This proposal may not be incorporated into a contract and does not constitute a contract. The pricing included in this proposal is based on the specific products and services outlined and is subject to Confluent’s standard terms unless otherwise stated herein. Any variations in Confluent’s standard terms or the products, service term, locations, and/or configuration described in this proposal may result in different pricing.</a:t>
            </a:r>
            <a:endParaRPr b="0" i="0" sz="1000" u="none" cap="none" strike="noStrike">
              <a:solidFill>
                <a:schemeClr val="dk1"/>
              </a:solidFill>
              <a:latin typeface="Montserrat"/>
              <a:ea typeface="Montserrat"/>
              <a:cs typeface="Montserrat"/>
              <a:sym typeface="Montserrat"/>
            </a:endParaRPr>
          </a:p>
        </p:txBody>
      </p:sp>
      <p:sp>
        <p:nvSpPr>
          <p:cNvPr id="939" name="Google Shape;939;g357fd9e02d3_1_8307"/>
          <p:cNvSpPr/>
          <p:nvPr/>
        </p:nvSpPr>
        <p:spPr>
          <a:xfrm>
            <a:off x="2047500" y="1367563"/>
            <a:ext cx="1156200" cy="278700"/>
          </a:xfrm>
          <a:prstGeom prst="roundRect">
            <a:avLst>
              <a:gd fmla="val 50000" name="adj"/>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Montserrat"/>
                <a:ea typeface="Montserrat"/>
                <a:cs typeface="Montserrat"/>
                <a:sym typeface="Montserrat"/>
              </a:rPr>
              <a:t>DISCLAIMER</a:t>
            </a:r>
            <a:endParaRPr b="0" i="0" sz="700" u="none" cap="none" strike="noStrike">
              <a:solidFill>
                <a:schemeClr val="lt1"/>
              </a:solidFill>
              <a:latin typeface="Montserrat"/>
              <a:ea typeface="Montserrat"/>
              <a:cs typeface="Montserrat"/>
              <a:sym typeface="Montserrat"/>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Breaker_Denim_1_1">
    <p:bg>
      <p:bgPr>
        <a:solidFill>
          <a:schemeClr val="dk2"/>
        </a:solidFill>
      </p:bgPr>
    </p:bg>
    <p:spTree>
      <p:nvGrpSpPr>
        <p:cNvPr id="940" name="Shape 940"/>
        <p:cNvGrpSpPr/>
        <p:nvPr/>
      </p:nvGrpSpPr>
      <p:grpSpPr>
        <a:xfrm>
          <a:off x="0" y="0"/>
          <a:ext cx="0" cy="0"/>
          <a:chOff x="0" y="0"/>
          <a:chExt cx="0" cy="0"/>
        </a:xfrm>
      </p:grpSpPr>
      <p:grpSp>
        <p:nvGrpSpPr>
          <p:cNvPr id="941" name="Google Shape;941;g357fd9e02d3_1_8314"/>
          <p:cNvGrpSpPr/>
          <p:nvPr/>
        </p:nvGrpSpPr>
        <p:grpSpPr>
          <a:xfrm>
            <a:off x="7927467" y="3962639"/>
            <a:ext cx="545850" cy="545311"/>
            <a:chOff x="16729177" y="545963"/>
            <a:chExt cx="689727" cy="689133"/>
          </a:xfrm>
        </p:grpSpPr>
        <p:sp>
          <p:nvSpPr>
            <p:cNvPr id="942" name="Google Shape;942;g357fd9e02d3_1_831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943" name="Google Shape;943;g357fd9e02d3_1_831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cxnSp>
        <p:nvCxnSpPr>
          <p:cNvPr id="944" name="Google Shape;944;g357fd9e02d3_1_8314"/>
          <p:cNvCxnSpPr/>
          <p:nvPr/>
        </p:nvCxnSpPr>
        <p:spPr>
          <a:xfrm>
            <a:off x="3101850" y="1841325"/>
            <a:ext cx="0" cy="1003800"/>
          </a:xfrm>
          <a:prstGeom prst="straightConnector1">
            <a:avLst/>
          </a:prstGeom>
          <a:noFill/>
          <a:ln cap="flat" cmpd="sng" w="38100">
            <a:solidFill>
              <a:schemeClr val="lt1"/>
            </a:solidFill>
            <a:prstDash val="solid"/>
            <a:round/>
            <a:headEnd len="sm" w="sm" type="none"/>
            <a:tailEnd len="sm" w="sm" type="none"/>
          </a:ln>
        </p:spPr>
      </p:cxnSp>
      <p:sp>
        <p:nvSpPr>
          <p:cNvPr id="945" name="Google Shape;945;g357fd9e02d3_1_8314"/>
          <p:cNvSpPr txBox="1"/>
          <p:nvPr>
            <p:ph type="title"/>
          </p:nvPr>
        </p:nvSpPr>
        <p:spPr>
          <a:xfrm>
            <a:off x="941350" y="1881300"/>
            <a:ext cx="1932000" cy="923700"/>
          </a:xfrm>
          <a:prstGeom prst="rect">
            <a:avLst/>
          </a:prstGeom>
          <a:noFill/>
          <a:ln>
            <a:noFill/>
          </a:ln>
        </p:spPr>
        <p:txBody>
          <a:bodyPr anchorCtr="0" anchor="ctr" bIns="45700" lIns="0" spcFirstLastPara="1" rIns="91425" wrap="square" tIns="45700">
            <a:noAutofit/>
          </a:bodyPr>
          <a:lstStyle>
            <a:lvl1pPr lvl="0" algn="r">
              <a:lnSpc>
                <a:spcPct val="90000"/>
              </a:lnSpc>
              <a:spcBef>
                <a:spcPts val="0"/>
              </a:spcBef>
              <a:spcAft>
                <a:spcPts val="0"/>
              </a:spcAft>
              <a:buClr>
                <a:schemeClr val="accent2"/>
              </a:buClr>
              <a:buSzPts val="2200"/>
              <a:buNone/>
              <a:defRPr>
                <a:solidFill>
                  <a:schemeClr val="accent2"/>
                </a:solidFill>
              </a:defRPr>
            </a:lvl1pPr>
            <a:lvl2pPr lvl="1" algn="l">
              <a:lnSpc>
                <a:spcPct val="100000"/>
              </a:lnSpc>
              <a:spcBef>
                <a:spcPts val="0"/>
              </a:spcBef>
              <a:spcAft>
                <a:spcPts val="0"/>
              </a:spcAft>
              <a:buClr>
                <a:schemeClr val="accent2"/>
              </a:buClr>
              <a:buSzPts val="2400"/>
              <a:buNone/>
              <a:defRPr>
                <a:solidFill>
                  <a:schemeClr val="accent2"/>
                </a:solidFill>
              </a:defRPr>
            </a:lvl2pPr>
            <a:lvl3pPr lvl="2" algn="l">
              <a:lnSpc>
                <a:spcPct val="100000"/>
              </a:lnSpc>
              <a:spcBef>
                <a:spcPts val="0"/>
              </a:spcBef>
              <a:spcAft>
                <a:spcPts val="0"/>
              </a:spcAft>
              <a:buClr>
                <a:schemeClr val="accent2"/>
              </a:buClr>
              <a:buSzPts val="2400"/>
              <a:buNone/>
              <a:defRPr>
                <a:solidFill>
                  <a:schemeClr val="accent2"/>
                </a:solidFill>
              </a:defRPr>
            </a:lvl3pPr>
            <a:lvl4pPr lvl="3" algn="l">
              <a:lnSpc>
                <a:spcPct val="100000"/>
              </a:lnSpc>
              <a:spcBef>
                <a:spcPts val="0"/>
              </a:spcBef>
              <a:spcAft>
                <a:spcPts val="0"/>
              </a:spcAft>
              <a:buClr>
                <a:schemeClr val="accent2"/>
              </a:buClr>
              <a:buSzPts val="2400"/>
              <a:buNone/>
              <a:defRPr>
                <a:solidFill>
                  <a:schemeClr val="accent2"/>
                </a:solidFill>
              </a:defRPr>
            </a:lvl4pPr>
            <a:lvl5pPr lvl="4" algn="l">
              <a:lnSpc>
                <a:spcPct val="100000"/>
              </a:lnSpc>
              <a:spcBef>
                <a:spcPts val="0"/>
              </a:spcBef>
              <a:spcAft>
                <a:spcPts val="0"/>
              </a:spcAft>
              <a:buClr>
                <a:schemeClr val="accent2"/>
              </a:buClr>
              <a:buSzPts val="2400"/>
              <a:buNone/>
              <a:defRPr>
                <a:solidFill>
                  <a:schemeClr val="accent2"/>
                </a:solidFill>
              </a:defRPr>
            </a:lvl5pPr>
            <a:lvl6pPr lvl="5" algn="l">
              <a:lnSpc>
                <a:spcPct val="100000"/>
              </a:lnSpc>
              <a:spcBef>
                <a:spcPts val="0"/>
              </a:spcBef>
              <a:spcAft>
                <a:spcPts val="0"/>
              </a:spcAft>
              <a:buClr>
                <a:schemeClr val="accent2"/>
              </a:buClr>
              <a:buSzPts val="2400"/>
              <a:buNone/>
              <a:defRPr>
                <a:solidFill>
                  <a:schemeClr val="accent2"/>
                </a:solidFill>
              </a:defRPr>
            </a:lvl6pPr>
            <a:lvl7pPr lvl="6" algn="l">
              <a:lnSpc>
                <a:spcPct val="100000"/>
              </a:lnSpc>
              <a:spcBef>
                <a:spcPts val="0"/>
              </a:spcBef>
              <a:spcAft>
                <a:spcPts val="0"/>
              </a:spcAft>
              <a:buClr>
                <a:schemeClr val="accent2"/>
              </a:buClr>
              <a:buSzPts val="2400"/>
              <a:buNone/>
              <a:defRPr>
                <a:solidFill>
                  <a:schemeClr val="accent2"/>
                </a:solidFill>
              </a:defRPr>
            </a:lvl7pPr>
            <a:lvl8pPr lvl="7" algn="l">
              <a:lnSpc>
                <a:spcPct val="100000"/>
              </a:lnSpc>
              <a:spcBef>
                <a:spcPts val="0"/>
              </a:spcBef>
              <a:spcAft>
                <a:spcPts val="0"/>
              </a:spcAft>
              <a:buClr>
                <a:schemeClr val="accent2"/>
              </a:buClr>
              <a:buSzPts val="2400"/>
              <a:buNone/>
              <a:defRPr>
                <a:solidFill>
                  <a:schemeClr val="accent2"/>
                </a:solidFill>
              </a:defRPr>
            </a:lvl8pPr>
            <a:lvl9pPr lvl="8" algn="l">
              <a:lnSpc>
                <a:spcPct val="100000"/>
              </a:lnSpc>
              <a:spcBef>
                <a:spcPts val="0"/>
              </a:spcBef>
              <a:spcAft>
                <a:spcPts val="0"/>
              </a:spcAft>
              <a:buClr>
                <a:schemeClr val="accent2"/>
              </a:buClr>
              <a:buSzPts val="2400"/>
              <a:buNone/>
              <a:defRPr>
                <a:solidFill>
                  <a:schemeClr val="accent2"/>
                </a:solidFill>
              </a:defRPr>
            </a:lvl9pPr>
          </a:lstStyle>
          <a:p/>
        </p:txBody>
      </p:sp>
      <p:sp>
        <p:nvSpPr>
          <p:cNvPr id="946" name="Google Shape;946;g357fd9e02d3_1_8314"/>
          <p:cNvSpPr txBox="1"/>
          <p:nvPr>
            <p:ph idx="1" type="subTitle"/>
          </p:nvPr>
        </p:nvSpPr>
        <p:spPr>
          <a:xfrm>
            <a:off x="3406550" y="1841325"/>
            <a:ext cx="4796100" cy="1003800"/>
          </a:xfrm>
          <a:prstGeom prst="rect">
            <a:avLst/>
          </a:prstGeom>
          <a:noFill/>
          <a:ln>
            <a:noFill/>
          </a:ln>
        </p:spPr>
        <p:txBody>
          <a:bodyPr anchorCtr="0" anchor="ctr" bIns="45700" lIns="0" spcFirstLastPara="1" rIns="45725" wrap="square" tIns="0">
            <a:no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400"/>
              </a:spcBef>
              <a:spcAft>
                <a:spcPts val="0"/>
              </a:spcAft>
              <a:buClr>
                <a:schemeClr val="lt1"/>
              </a:buClr>
              <a:buSzPts val="1500"/>
              <a:buNone/>
              <a:defRPr sz="1500">
                <a:solidFill>
                  <a:schemeClr val="lt1"/>
                </a:solidFill>
              </a:defRPr>
            </a:lvl2pPr>
            <a:lvl3pPr lvl="2" algn="l">
              <a:lnSpc>
                <a:spcPct val="115000"/>
              </a:lnSpc>
              <a:spcBef>
                <a:spcPts val="400"/>
              </a:spcBef>
              <a:spcAft>
                <a:spcPts val="0"/>
              </a:spcAft>
              <a:buClr>
                <a:schemeClr val="lt1"/>
              </a:buClr>
              <a:buSzPts val="1500"/>
              <a:buNone/>
              <a:defRPr sz="1500">
                <a:solidFill>
                  <a:schemeClr val="lt1"/>
                </a:solidFill>
              </a:defRPr>
            </a:lvl3pPr>
            <a:lvl4pPr lvl="3" algn="l">
              <a:lnSpc>
                <a:spcPct val="115000"/>
              </a:lnSpc>
              <a:spcBef>
                <a:spcPts val="400"/>
              </a:spcBef>
              <a:spcAft>
                <a:spcPts val="0"/>
              </a:spcAft>
              <a:buClr>
                <a:schemeClr val="lt1"/>
              </a:buClr>
              <a:buSzPts val="1500"/>
              <a:buNone/>
              <a:defRPr sz="1500">
                <a:solidFill>
                  <a:schemeClr val="lt1"/>
                </a:solidFill>
              </a:defRPr>
            </a:lvl4pPr>
            <a:lvl5pPr lvl="4" algn="l">
              <a:lnSpc>
                <a:spcPct val="115000"/>
              </a:lnSpc>
              <a:spcBef>
                <a:spcPts val="400"/>
              </a:spcBef>
              <a:spcAft>
                <a:spcPts val="0"/>
              </a:spcAft>
              <a:buClr>
                <a:schemeClr val="lt1"/>
              </a:buClr>
              <a:buSzPts val="1500"/>
              <a:buNone/>
              <a:defRPr sz="1500">
                <a:solidFill>
                  <a:schemeClr val="lt1"/>
                </a:solidFill>
              </a:defRPr>
            </a:lvl5pPr>
            <a:lvl6pPr lvl="5" algn="l">
              <a:lnSpc>
                <a:spcPct val="115000"/>
              </a:lnSpc>
              <a:spcBef>
                <a:spcPts val="400"/>
              </a:spcBef>
              <a:spcAft>
                <a:spcPts val="0"/>
              </a:spcAft>
              <a:buClr>
                <a:schemeClr val="lt1"/>
              </a:buClr>
              <a:buSzPts val="1500"/>
              <a:buNone/>
              <a:defRPr sz="1500">
                <a:solidFill>
                  <a:schemeClr val="lt1"/>
                </a:solidFill>
              </a:defRPr>
            </a:lvl6pPr>
            <a:lvl7pPr lvl="6" algn="l">
              <a:lnSpc>
                <a:spcPct val="115000"/>
              </a:lnSpc>
              <a:spcBef>
                <a:spcPts val="400"/>
              </a:spcBef>
              <a:spcAft>
                <a:spcPts val="0"/>
              </a:spcAft>
              <a:buClr>
                <a:schemeClr val="lt1"/>
              </a:buClr>
              <a:buSzPts val="1500"/>
              <a:buNone/>
              <a:defRPr sz="1500">
                <a:solidFill>
                  <a:schemeClr val="lt1"/>
                </a:solidFill>
              </a:defRPr>
            </a:lvl7pPr>
            <a:lvl8pPr lvl="7" algn="l">
              <a:lnSpc>
                <a:spcPct val="115000"/>
              </a:lnSpc>
              <a:spcBef>
                <a:spcPts val="400"/>
              </a:spcBef>
              <a:spcAft>
                <a:spcPts val="0"/>
              </a:spcAft>
              <a:buClr>
                <a:schemeClr val="lt1"/>
              </a:buClr>
              <a:buSzPts val="1500"/>
              <a:buNone/>
              <a:defRPr sz="1500">
                <a:solidFill>
                  <a:schemeClr val="lt1"/>
                </a:solidFill>
              </a:defRPr>
            </a:lvl8pPr>
            <a:lvl9pPr lvl="8" algn="l">
              <a:lnSpc>
                <a:spcPct val="115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Breaker_Denim_1_1_2">
    <p:bg>
      <p:bgPr>
        <a:solidFill>
          <a:schemeClr val="lt2"/>
        </a:solidFill>
      </p:bgPr>
    </p:bg>
    <p:spTree>
      <p:nvGrpSpPr>
        <p:cNvPr id="947" name="Shape 947"/>
        <p:cNvGrpSpPr/>
        <p:nvPr/>
      </p:nvGrpSpPr>
      <p:grpSpPr>
        <a:xfrm>
          <a:off x="0" y="0"/>
          <a:ext cx="0" cy="0"/>
          <a:chOff x="0" y="0"/>
          <a:chExt cx="0" cy="0"/>
        </a:xfrm>
      </p:grpSpPr>
      <p:cxnSp>
        <p:nvCxnSpPr>
          <p:cNvPr id="948" name="Google Shape;948;g357fd9e02d3_1_8321"/>
          <p:cNvCxnSpPr/>
          <p:nvPr/>
        </p:nvCxnSpPr>
        <p:spPr>
          <a:xfrm>
            <a:off x="3101850" y="1841325"/>
            <a:ext cx="0" cy="1003800"/>
          </a:xfrm>
          <a:prstGeom prst="straightConnector1">
            <a:avLst/>
          </a:prstGeom>
          <a:noFill/>
          <a:ln cap="flat" cmpd="sng" w="38100">
            <a:solidFill>
              <a:schemeClr val="dk1"/>
            </a:solidFill>
            <a:prstDash val="solid"/>
            <a:round/>
            <a:headEnd len="sm" w="sm" type="none"/>
            <a:tailEnd len="sm" w="sm" type="none"/>
          </a:ln>
        </p:spPr>
      </p:cxnSp>
      <p:sp>
        <p:nvSpPr>
          <p:cNvPr id="949" name="Google Shape;949;g357fd9e02d3_1_8321"/>
          <p:cNvSpPr txBox="1"/>
          <p:nvPr>
            <p:ph type="title"/>
          </p:nvPr>
        </p:nvSpPr>
        <p:spPr>
          <a:xfrm>
            <a:off x="941350" y="1881300"/>
            <a:ext cx="1932000" cy="923700"/>
          </a:xfrm>
          <a:prstGeom prst="rect">
            <a:avLst/>
          </a:prstGeom>
          <a:noFill/>
          <a:ln>
            <a:noFill/>
          </a:ln>
        </p:spPr>
        <p:txBody>
          <a:bodyPr anchorCtr="0" anchor="ctr" bIns="45700" lIns="0" spcFirstLastPara="1" rIns="91425" wrap="square" tIns="45700">
            <a:noAutofit/>
          </a:bodyPr>
          <a:lstStyle>
            <a:lvl1pPr lvl="0" algn="r">
              <a:lnSpc>
                <a:spcPct val="90000"/>
              </a:lnSpc>
              <a:spcBef>
                <a:spcPts val="0"/>
              </a:spcBef>
              <a:spcAft>
                <a:spcPts val="0"/>
              </a:spcAft>
              <a:buClr>
                <a:schemeClr val="accent2"/>
              </a:buClr>
              <a:buSzPts val="2200"/>
              <a:buNone/>
              <a:defRPr>
                <a:solidFill>
                  <a:schemeClr val="accent2"/>
                </a:solidFill>
              </a:defRPr>
            </a:lvl1pPr>
            <a:lvl2pPr lvl="1" algn="l">
              <a:lnSpc>
                <a:spcPct val="100000"/>
              </a:lnSpc>
              <a:spcBef>
                <a:spcPts val="0"/>
              </a:spcBef>
              <a:spcAft>
                <a:spcPts val="0"/>
              </a:spcAft>
              <a:buClr>
                <a:schemeClr val="accent2"/>
              </a:buClr>
              <a:buSzPts val="2400"/>
              <a:buNone/>
              <a:defRPr>
                <a:solidFill>
                  <a:schemeClr val="accent2"/>
                </a:solidFill>
              </a:defRPr>
            </a:lvl2pPr>
            <a:lvl3pPr lvl="2" algn="l">
              <a:lnSpc>
                <a:spcPct val="100000"/>
              </a:lnSpc>
              <a:spcBef>
                <a:spcPts val="0"/>
              </a:spcBef>
              <a:spcAft>
                <a:spcPts val="0"/>
              </a:spcAft>
              <a:buClr>
                <a:schemeClr val="accent2"/>
              </a:buClr>
              <a:buSzPts val="2400"/>
              <a:buNone/>
              <a:defRPr>
                <a:solidFill>
                  <a:schemeClr val="accent2"/>
                </a:solidFill>
              </a:defRPr>
            </a:lvl3pPr>
            <a:lvl4pPr lvl="3" algn="l">
              <a:lnSpc>
                <a:spcPct val="100000"/>
              </a:lnSpc>
              <a:spcBef>
                <a:spcPts val="0"/>
              </a:spcBef>
              <a:spcAft>
                <a:spcPts val="0"/>
              </a:spcAft>
              <a:buClr>
                <a:schemeClr val="accent2"/>
              </a:buClr>
              <a:buSzPts val="2400"/>
              <a:buNone/>
              <a:defRPr>
                <a:solidFill>
                  <a:schemeClr val="accent2"/>
                </a:solidFill>
              </a:defRPr>
            </a:lvl4pPr>
            <a:lvl5pPr lvl="4" algn="l">
              <a:lnSpc>
                <a:spcPct val="100000"/>
              </a:lnSpc>
              <a:spcBef>
                <a:spcPts val="0"/>
              </a:spcBef>
              <a:spcAft>
                <a:spcPts val="0"/>
              </a:spcAft>
              <a:buClr>
                <a:schemeClr val="accent2"/>
              </a:buClr>
              <a:buSzPts val="2400"/>
              <a:buNone/>
              <a:defRPr>
                <a:solidFill>
                  <a:schemeClr val="accent2"/>
                </a:solidFill>
              </a:defRPr>
            </a:lvl5pPr>
            <a:lvl6pPr lvl="5" algn="l">
              <a:lnSpc>
                <a:spcPct val="100000"/>
              </a:lnSpc>
              <a:spcBef>
                <a:spcPts val="0"/>
              </a:spcBef>
              <a:spcAft>
                <a:spcPts val="0"/>
              </a:spcAft>
              <a:buClr>
                <a:schemeClr val="accent2"/>
              </a:buClr>
              <a:buSzPts val="2400"/>
              <a:buNone/>
              <a:defRPr>
                <a:solidFill>
                  <a:schemeClr val="accent2"/>
                </a:solidFill>
              </a:defRPr>
            </a:lvl6pPr>
            <a:lvl7pPr lvl="6" algn="l">
              <a:lnSpc>
                <a:spcPct val="100000"/>
              </a:lnSpc>
              <a:spcBef>
                <a:spcPts val="0"/>
              </a:spcBef>
              <a:spcAft>
                <a:spcPts val="0"/>
              </a:spcAft>
              <a:buClr>
                <a:schemeClr val="accent2"/>
              </a:buClr>
              <a:buSzPts val="2400"/>
              <a:buNone/>
              <a:defRPr>
                <a:solidFill>
                  <a:schemeClr val="accent2"/>
                </a:solidFill>
              </a:defRPr>
            </a:lvl7pPr>
            <a:lvl8pPr lvl="7" algn="l">
              <a:lnSpc>
                <a:spcPct val="100000"/>
              </a:lnSpc>
              <a:spcBef>
                <a:spcPts val="0"/>
              </a:spcBef>
              <a:spcAft>
                <a:spcPts val="0"/>
              </a:spcAft>
              <a:buClr>
                <a:schemeClr val="accent2"/>
              </a:buClr>
              <a:buSzPts val="2400"/>
              <a:buNone/>
              <a:defRPr>
                <a:solidFill>
                  <a:schemeClr val="accent2"/>
                </a:solidFill>
              </a:defRPr>
            </a:lvl8pPr>
            <a:lvl9pPr lvl="8" algn="l">
              <a:lnSpc>
                <a:spcPct val="100000"/>
              </a:lnSpc>
              <a:spcBef>
                <a:spcPts val="0"/>
              </a:spcBef>
              <a:spcAft>
                <a:spcPts val="0"/>
              </a:spcAft>
              <a:buClr>
                <a:schemeClr val="accent2"/>
              </a:buClr>
              <a:buSzPts val="2400"/>
              <a:buNone/>
              <a:defRPr>
                <a:solidFill>
                  <a:schemeClr val="accent2"/>
                </a:solidFill>
              </a:defRPr>
            </a:lvl9pPr>
          </a:lstStyle>
          <a:p/>
        </p:txBody>
      </p:sp>
      <p:sp>
        <p:nvSpPr>
          <p:cNvPr id="950" name="Google Shape;950;g357fd9e02d3_1_8321"/>
          <p:cNvSpPr txBox="1"/>
          <p:nvPr>
            <p:ph idx="1" type="subTitle"/>
          </p:nvPr>
        </p:nvSpPr>
        <p:spPr>
          <a:xfrm>
            <a:off x="3406550" y="1841325"/>
            <a:ext cx="4796100" cy="1003800"/>
          </a:xfrm>
          <a:prstGeom prst="rect">
            <a:avLst/>
          </a:prstGeom>
          <a:noFill/>
          <a:ln>
            <a:noFill/>
          </a:ln>
        </p:spPr>
        <p:txBody>
          <a:bodyPr anchorCtr="0" anchor="ctr" bIns="45700" lIns="0" spcFirstLastPara="1" rIns="45725" wrap="square" tIns="0">
            <a:noAutofit/>
          </a:bodyPr>
          <a:lstStyle>
            <a:lvl1pPr lvl="0" algn="l">
              <a:lnSpc>
                <a:spcPct val="115000"/>
              </a:lnSpc>
              <a:spcBef>
                <a:spcPts val="0"/>
              </a:spcBef>
              <a:spcAft>
                <a:spcPts val="0"/>
              </a:spcAft>
              <a:buSzPts val="1500"/>
              <a:buNone/>
              <a:defRPr sz="1500"/>
            </a:lvl1pPr>
            <a:lvl2pPr lvl="1" algn="l">
              <a:lnSpc>
                <a:spcPct val="115000"/>
              </a:lnSpc>
              <a:spcBef>
                <a:spcPts val="400"/>
              </a:spcBef>
              <a:spcAft>
                <a:spcPts val="0"/>
              </a:spcAft>
              <a:buSzPts val="1500"/>
              <a:buNone/>
              <a:defRPr sz="1500"/>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grpSp>
        <p:nvGrpSpPr>
          <p:cNvPr id="951" name="Google Shape;951;g357fd9e02d3_1_8321"/>
          <p:cNvGrpSpPr/>
          <p:nvPr/>
        </p:nvGrpSpPr>
        <p:grpSpPr>
          <a:xfrm>
            <a:off x="7927467" y="3962639"/>
            <a:ext cx="545850" cy="545311"/>
            <a:chOff x="16729177" y="545963"/>
            <a:chExt cx="689727" cy="689133"/>
          </a:xfrm>
        </p:grpSpPr>
        <p:sp>
          <p:nvSpPr>
            <p:cNvPr id="952" name="Google Shape;952;g357fd9e02d3_1_832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953" name="Google Shape;953;g357fd9e02d3_1_832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2" showMasterSp="0">
  <p:cSld name="Title Slide_Meadow_1_2">
    <p:bg>
      <p:bgPr>
        <a:solidFill>
          <a:schemeClr val="dk2"/>
        </a:solidFill>
      </p:bgPr>
    </p:bg>
    <p:spTree>
      <p:nvGrpSpPr>
        <p:cNvPr id="954" name="Shape 954"/>
        <p:cNvGrpSpPr/>
        <p:nvPr/>
      </p:nvGrpSpPr>
      <p:grpSpPr>
        <a:xfrm>
          <a:off x="0" y="0"/>
          <a:ext cx="0" cy="0"/>
          <a:chOff x="0" y="0"/>
          <a:chExt cx="0" cy="0"/>
        </a:xfrm>
      </p:grpSpPr>
      <p:pic>
        <p:nvPicPr>
          <p:cNvPr id="955" name="Google Shape;955;g357fd9e02d3_1_8328"/>
          <p:cNvPicPr preferRelativeResize="0"/>
          <p:nvPr/>
        </p:nvPicPr>
        <p:blipFill rotWithShape="1">
          <a:blip r:embed="rId2">
            <a:alphaModFix/>
          </a:blip>
          <a:srcRect b="0" l="0" r="0" t="0"/>
          <a:stretch/>
        </p:blipFill>
        <p:spPr>
          <a:xfrm>
            <a:off x="0" y="459871"/>
            <a:ext cx="9144003" cy="4683628"/>
          </a:xfrm>
          <a:prstGeom prst="rect">
            <a:avLst/>
          </a:prstGeom>
          <a:noFill/>
          <a:ln>
            <a:noFill/>
          </a:ln>
        </p:spPr>
      </p:pic>
      <p:sp>
        <p:nvSpPr>
          <p:cNvPr id="956" name="Google Shape;956;g357fd9e02d3_1_8328"/>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lgn="l">
              <a:lnSpc>
                <a:spcPct val="100000"/>
              </a:lnSpc>
              <a:spcBef>
                <a:spcPts val="0"/>
              </a:spcBef>
              <a:spcAft>
                <a:spcPts val="0"/>
              </a:spcAft>
              <a:buClr>
                <a:schemeClr val="lt1"/>
              </a:buClr>
              <a:buSzPts val="3000"/>
              <a:buNone/>
              <a:defRPr i="1" sz="3000">
                <a:solidFill>
                  <a:schemeClr val="lt1"/>
                </a:solidFill>
              </a:defRPr>
            </a:lvl2pPr>
            <a:lvl3pPr lvl="2" algn="l">
              <a:lnSpc>
                <a:spcPct val="100000"/>
              </a:lnSpc>
              <a:spcBef>
                <a:spcPts val="0"/>
              </a:spcBef>
              <a:spcAft>
                <a:spcPts val="0"/>
              </a:spcAft>
              <a:buClr>
                <a:schemeClr val="lt1"/>
              </a:buClr>
              <a:buSzPts val="3000"/>
              <a:buNone/>
              <a:defRPr i="1" sz="3000">
                <a:solidFill>
                  <a:schemeClr val="lt1"/>
                </a:solidFill>
              </a:defRPr>
            </a:lvl3pPr>
            <a:lvl4pPr lvl="3" algn="l">
              <a:lnSpc>
                <a:spcPct val="100000"/>
              </a:lnSpc>
              <a:spcBef>
                <a:spcPts val="0"/>
              </a:spcBef>
              <a:spcAft>
                <a:spcPts val="0"/>
              </a:spcAft>
              <a:buClr>
                <a:schemeClr val="lt1"/>
              </a:buClr>
              <a:buSzPts val="3000"/>
              <a:buNone/>
              <a:defRPr i="1" sz="3000">
                <a:solidFill>
                  <a:schemeClr val="lt1"/>
                </a:solidFill>
              </a:defRPr>
            </a:lvl4pPr>
            <a:lvl5pPr lvl="4" algn="l">
              <a:lnSpc>
                <a:spcPct val="100000"/>
              </a:lnSpc>
              <a:spcBef>
                <a:spcPts val="0"/>
              </a:spcBef>
              <a:spcAft>
                <a:spcPts val="0"/>
              </a:spcAft>
              <a:buClr>
                <a:schemeClr val="lt1"/>
              </a:buClr>
              <a:buSzPts val="3000"/>
              <a:buNone/>
              <a:defRPr i="1" sz="3000">
                <a:solidFill>
                  <a:schemeClr val="lt1"/>
                </a:solidFill>
              </a:defRPr>
            </a:lvl5pPr>
            <a:lvl6pPr lvl="5" algn="l">
              <a:lnSpc>
                <a:spcPct val="100000"/>
              </a:lnSpc>
              <a:spcBef>
                <a:spcPts val="0"/>
              </a:spcBef>
              <a:spcAft>
                <a:spcPts val="0"/>
              </a:spcAft>
              <a:buClr>
                <a:schemeClr val="lt1"/>
              </a:buClr>
              <a:buSzPts val="3000"/>
              <a:buNone/>
              <a:defRPr i="1" sz="3000">
                <a:solidFill>
                  <a:schemeClr val="lt1"/>
                </a:solidFill>
              </a:defRPr>
            </a:lvl6pPr>
            <a:lvl7pPr lvl="6" algn="l">
              <a:lnSpc>
                <a:spcPct val="100000"/>
              </a:lnSpc>
              <a:spcBef>
                <a:spcPts val="0"/>
              </a:spcBef>
              <a:spcAft>
                <a:spcPts val="0"/>
              </a:spcAft>
              <a:buClr>
                <a:schemeClr val="lt1"/>
              </a:buClr>
              <a:buSzPts val="3000"/>
              <a:buNone/>
              <a:defRPr i="1" sz="3000">
                <a:solidFill>
                  <a:schemeClr val="lt1"/>
                </a:solidFill>
              </a:defRPr>
            </a:lvl7pPr>
            <a:lvl8pPr lvl="7" algn="l">
              <a:lnSpc>
                <a:spcPct val="100000"/>
              </a:lnSpc>
              <a:spcBef>
                <a:spcPts val="0"/>
              </a:spcBef>
              <a:spcAft>
                <a:spcPts val="0"/>
              </a:spcAft>
              <a:buClr>
                <a:schemeClr val="lt1"/>
              </a:buClr>
              <a:buSzPts val="3000"/>
              <a:buNone/>
              <a:defRPr i="1" sz="3000">
                <a:solidFill>
                  <a:schemeClr val="lt1"/>
                </a:solidFill>
              </a:defRPr>
            </a:lvl8pPr>
            <a:lvl9pPr lvl="8" algn="l">
              <a:lnSpc>
                <a:spcPct val="100000"/>
              </a:lnSpc>
              <a:spcBef>
                <a:spcPts val="0"/>
              </a:spcBef>
              <a:spcAft>
                <a:spcPts val="0"/>
              </a:spcAft>
              <a:buClr>
                <a:schemeClr val="lt1"/>
              </a:buClr>
              <a:buSzPts val="3000"/>
              <a:buNone/>
              <a:defRPr i="1" sz="3000">
                <a:solidFill>
                  <a:schemeClr val="lt1"/>
                </a:solidFill>
              </a:defRPr>
            </a:lvl9pPr>
          </a:lstStyle>
          <a:p/>
        </p:txBody>
      </p:sp>
      <p:sp>
        <p:nvSpPr>
          <p:cNvPr id="957" name="Google Shape;957;g357fd9e02d3_1_8328"/>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958" name="Google Shape;958;g357fd9e02d3_1_8328"/>
          <p:cNvGrpSpPr/>
          <p:nvPr/>
        </p:nvGrpSpPr>
        <p:grpSpPr>
          <a:xfrm>
            <a:off x="570504" y="713364"/>
            <a:ext cx="1923342" cy="311843"/>
            <a:chOff x="897875" y="2384700"/>
            <a:chExt cx="5810700" cy="942125"/>
          </a:xfrm>
        </p:grpSpPr>
        <p:sp>
          <p:nvSpPr>
            <p:cNvPr id="959" name="Google Shape;959;g357fd9e02d3_1_8328"/>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0" name="Google Shape;960;g357fd9e02d3_1_8328"/>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1" name="Google Shape;961;g357fd9e02d3_1_8328"/>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2" name="Google Shape;962;g357fd9e02d3_1_8328"/>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3" name="Google Shape;963;g357fd9e02d3_1_8328"/>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4" name="Google Shape;964;g357fd9e02d3_1_8328"/>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5" name="Google Shape;965;g357fd9e02d3_1_8328"/>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6" name="Google Shape;966;g357fd9e02d3_1_8328"/>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7" name="Google Shape;967;g357fd9e02d3_1_8328"/>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8" name="Google Shape;968;g357fd9e02d3_1_8328"/>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69" name="Google Shape;969;g357fd9e02d3_1_8328"/>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Quote">
  <p:cSld name="CUSTOM_2_1_1">
    <p:bg>
      <p:bgPr>
        <a:solidFill>
          <a:schemeClr val="dk1"/>
        </a:solidFill>
      </p:bgPr>
    </p:bg>
    <p:spTree>
      <p:nvGrpSpPr>
        <p:cNvPr id="107" name="Shape 107"/>
        <p:cNvGrpSpPr/>
        <p:nvPr/>
      </p:nvGrpSpPr>
      <p:grpSpPr>
        <a:xfrm>
          <a:off x="0" y="0"/>
          <a:ext cx="0" cy="0"/>
          <a:chOff x="0" y="0"/>
          <a:chExt cx="0" cy="0"/>
        </a:xfrm>
      </p:grpSpPr>
      <p:sp>
        <p:nvSpPr>
          <p:cNvPr id="108" name="Google Shape;108;p27"/>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109" name="Google Shape;109;p27"/>
          <p:cNvGrpSpPr/>
          <p:nvPr/>
        </p:nvGrpSpPr>
        <p:grpSpPr>
          <a:xfrm>
            <a:off x="1142925" y="686775"/>
            <a:ext cx="6858150" cy="3769950"/>
            <a:chOff x="2285850" y="1373550"/>
            <a:chExt cx="13716300" cy="7539900"/>
          </a:xfrm>
        </p:grpSpPr>
        <p:sp>
          <p:nvSpPr>
            <p:cNvPr id="110" name="Google Shape;110;p27"/>
            <p:cNvSpPr/>
            <p:nvPr/>
          </p:nvSpPr>
          <p:spPr>
            <a:xfrm>
              <a:off x="2285850" y="1373675"/>
              <a:ext cx="13716300" cy="7539300"/>
            </a:xfrm>
            <a:prstGeom prst="roundRect">
              <a:avLst>
                <a:gd fmla="val 1376" name="adj"/>
              </a:avLst>
            </a:prstGeom>
            <a:solidFill>
              <a:srgbClr val="FFFFFF"/>
            </a:solidFill>
            <a:ln>
              <a:noFill/>
            </a:ln>
            <a:effectLst>
              <a:outerShdw blurRad="614363" rotWithShape="0" algn="bl" dir="4080000" dist="209550">
                <a:srgbClr val="000000">
                  <a:alpha val="7843"/>
                </a:srgbClr>
              </a:outerShdw>
            </a:effectLst>
          </p:spPr>
          <p:txBody>
            <a:bodyPr anchorCtr="0" anchor="ctr" bIns="182875" lIns="182875" spcFirstLastPara="1" rIns="457200" wrap="square" tIns="182875">
              <a:noAutofit/>
            </a:bodyPr>
            <a:lstStyle/>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p:txBody>
        </p:sp>
        <p:sp>
          <p:nvSpPr>
            <p:cNvPr id="111" name="Google Shape;111;p27"/>
            <p:cNvSpPr/>
            <p:nvPr/>
          </p:nvSpPr>
          <p:spPr>
            <a:xfrm rot="-5400000">
              <a:off x="-1379250" y="5038650"/>
              <a:ext cx="7539900" cy="209700"/>
            </a:xfrm>
            <a:prstGeom prst="round2SameRect">
              <a:avLst>
                <a:gd fmla="val 50000" name="adj1"/>
                <a:gd fmla="val 0" name="adj2"/>
              </a:avLst>
            </a:prstGeom>
            <a:gradFill>
              <a:gsLst>
                <a:gs pos="0">
                  <a:schemeClr val="accent1"/>
                </a:gs>
                <a:gs pos="100000">
                  <a:schemeClr val="accent2"/>
                </a:gs>
              </a:gsLst>
              <a:lin ang="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27"/>
          <p:cNvSpPr txBox="1"/>
          <p:nvPr>
            <p:ph type="title"/>
          </p:nvPr>
        </p:nvSpPr>
        <p:spPr>
          <a:xfrm>
            <a:off x="2219325" y="1386375"/>
            <a:ext cx="4705200" cy="1752600"/>
          </a:xfrm>
          <a:prstGeom prst="rect">
            <a:avLst/>
          </a:prstGeom>
          <a:noFill/>
          <a:ln>
            <a:noFill/>
          </a:ln>
        </p:spPr>
        <p:txBody>
          <a:bodyPr anchorCtr="0" anchor="t" bIns="45700" lIns="0" spcFirstLastPara="1" rIns="91425" wrap="square" tIns="45700">
            <a:noAutofit/>
          </a:bodyPr>
          <a:lstStyle>
            <a:lvl1pPr lvl="0" algn="l">
              <a:lnSpc>
                <a:spcPct val="115000"/>
              </a:lnSpc>
              <a:spcBef>
                <a:spcPts val="0"/>
              </a:spcBef>
              <a:spcAft>
                <a:spcPts val="0"/>
              </a:spcAft>
              <a:buSzPts val="1200"/>
              <a:buFont typeface="Montserrat"/>
              <a:buNone/>
              <a:defRPr sz="1200">
                <a:latin typeface="Montserrat"/>
                <a:ea typeface="Montserrat"/>
                <a:cs typeface="Montserrat"/>
                <a:sym typeface="Montserrat"/>
              </a:defRPr>
            </a:lvl1pPr>
            <a:lvl2pPr lvl="1" algn="l">
              <a:lnSpc>
                <a:spcPct val="115000"/>
              </a:lnSpc>
              <a:spcBef>
                <a:spcPts val="0"/>
              </a:spcBef>
              <a:spcAft>
                <a:spcPts val="0"/>
              </a:spcAft>
              <a:buSzPts val="2400"/>
              <a:buFont typeface="Montserrat"/>
              <a:buNone/>
              <a:defRPr>
                <a:latin typeface="Montserrat"/>
                <a:ea typeface="Montserrat"/>
                <a:cs typeface="Montserrat"/>
                <a:sym typeface="Montserrat"/>
              </a:defRPr>
            </a:lvl2pPr>
            <a:lvl3pPr lvl="2" algn="l">
              <a:lnSpc>
                <a:spcPct val="115000"/>
              </a:lnSpc>
              <a:spcBef>
                <a:spcPts val="0"/>
              </a:spcBef>
              <a:spcAft>
                <a:spcPts val="0"/>
              </a:spcAft>
              <a:buSzPts val="2400"/>
              <a:buFont typeface="Montserrat"/>
              <a:buNone/>
              <a:defRPr>
                <a:latin typeface="Montserrat"/>
                <a:ea typeface="Montserrat"/>
                <a:cs typeface="Montserrat"/>
                <a:sym typeface="Montserrat"/>
              </a:defRPr>
            </a:lvl3pPr>
            <a:lvl4pPr lvl="3" algn="l">
              <a:lnSpc>
                <a:spcPct val="115000"/>
              </a:lnSpc>
              <a:spcBef>
                <a:spcPts val="0"/>
              </a:spcBef>
              <a:spcAft>
                <a:spcPts val="0"/>
              </a:spcAft>
              <a:buSzPts val="2400"/>
              <a:buFont typeface="Montserrat"/>
              <a:buNone/>
              <a:defRPr>
                <a:latin typeface="Montserrat"/>
                <a:ea typeface="Montserrat"/>
                <a:cs typeface="Montserrat"/>
                <a:sym typeface="Montserrat"/>
              </a:defRPr>
            </a:lvl4pPr>
            <a:lvl5pPr lvl="4" algn="l">
              <a:lnSpc>
                <a:spcPct val="115000"/>
              </a:lnSpc>
              <a:spcBef>
                <a:spcPts val="0"/>
              </a:spcBef>
              <a:spcAft>
                <a:spcPts val="0"/>
              </a:spcAft>
              <a:buSzPts val="2400"/>
              <a:buFont typeface="Montserrat"/>
              <a:buNone/>
              <a:defRPr>
                <a:latin typeface="Montserrat"/>
                <a:ea typeface="Montserrat"/>
                <a:cs typeface="Montserrat"/>
                <a:sym typeface="Montserrat"/>
              </a:defRPr>
            </a:lvl5pPr>
            <a:lvl6pPr lvl="5" algn="l">
              <a:lnSpc>
                <a:spcPct val="115000"/>
              </a:lnSpc>
              <a:spcBef>
                <a:spcPts val="0"/>
              </a:spcBef>
              <a:spcAft>
                <a:spcPts val="0"/>
              </a:spcAft>
              <a:buSzPts val="2400"/>
              <a:buFont typeface="Montserrat"/>
              <a:buNone/>
              <a:defRPr>
                <a:latin typeface="Montserrat"/>
                <a:ea typeface="Montserrat"/>
                <a:cs typeface="Montserrat"/>
                <a:sym typeface="Montserrat"/>
              </a:defRPr>
            </a:lvl6pPr>
            <a:lvl7pPr lvl="6" algn="l">
              <a:lnSpc>
                <a:spcPct val="115000"/>
              </a:lnSpc>
              <a:spcBef>
                <a:spcPts val="0"/>
              </a:spcBef>
              <a:spcAft>
                <a:spcPts val="0"/>
              </a:spcAft>
              <a:buSzPts val="2400"/>
              <a:buFont typeface="Montserrat"/>
              <a:buNone/>
              <a:defRPr>
                <a:latin typeface="Montserrat"/>
                <a:ea typeface="Montserrat"/>
                <a:cs typeface="Montserrat"/>
                <a:sym typeface="Montserrat"/>
              </a:defRPr>
            </a:lvl7pPr>
            <a:lvl8pPr lvl="7" algn="l">
              <a:lnSpc>
                <a:spcPct val="115000"/>
              </a:lnSpc>
              <a:spcBef>
                <a:spcPts val="0"/>
              </a:spcBef>
              <a:spcAft>
                <a:spcPts val="0"/>
              </a:spcAft>
              <a:buSzPts val="2400"/>
              <a:buFont typeface="Montserrat"/>
              <a:buNone/>
              <a:defRPr>
                <a:latin typeface="Montserrat"/>
                <a:ea typeface="Montserrat"/>
                <a:cs typeface="Montserrat"/>
                <a:sym typeface="Montserrat"/>
              </a:defRPr>
            </a:lvl8pPr>
            <a:lvl9pPr lvl="8" algn="l">
              <a:lnSpc>
                <a:spcPct val="115000"/>
              </a:lnSpc>
              <a:spcBef>
                <a:spcPts val="0"/>
              </a:spcBef>
              <a:spcAft>
                <a:spcPts val="0"/>
              </a:spcAft>
              <a:buSzPts val="2400"/>
              <a:buFont typeface="Montserrat"/>
              <a:buNone/>
              <a:defRPr>
                <a:latin typeface="Montserrat"/>
                <a:ea typeface="Montserrat"/>
                <a:cs typeface="Montserrat"/>
                <a:sym typeface="Montserrat"/>
              </a:defRPr>
            </a:lvl9pPr>
          </a:lstStyle>
          <a:p/>
        </p:txBody>
      </p:sp>
      <p:sp>
        <p:nvSpPr>
          <p:cNvPr id="113" name="Google Shape;113;p27"/>
          <p:cNvSpPr txBox="1"/>
          <p:nvPr>
            <p:ph idx="1" type="subTitle"/>
          </p:nvPr>
        </p:nvSpPr>
        <p:spPr>
          <a:xfrm>
            <a:off x="2219325" y="3386625"/>
            <a:ext cx="4705200" cy="371700"/>
          </a:xfrm>
          <a:prstGeom prst="rect">
            <a:avLst/>
          </a:prstGeom>
          <a:noFill/>
          <a:ln>
            <a:noFill/>
          </a:ln>
        </p:spPr>
        <p:txBody>
          <a:bodyPr anchorCtr="0" anchor="t" bIns="45700" lIns="0" spcFirstLastPara="1" rIns="45725" wrap="square" tIns="0">
            <a:noAutofit/>
          </a:bodyPr>
          <a:lstStyle>
            <a:lvl1pPr lvl="0" algn="l">
              <a:lnSpc>
                <a:spcPct val="100000"/>
              </a:lnSpc>
              <a:spcBef>
                <a:spcPts val="0"/>
              </a:spcBef>
              <a:spcAft>
                <a:spcPts val="0"/>
              </a:spcAft>
              <a:buSzPts val="900"/>
              <a:buFont typeface="Montserrat SemiBold"/>
              <a:buNone/>
              <a:defRPr sz="900">
                <a:latin typeface="Montserrat SemiBold"/>
                <a:ea typeface="Montserrat SemiBold"/>
                <a:cs typeface="Montserrat SemiBold"/>
                <a:sym typeface="Montserrat SemiBold"/>
              </a:defRPr>
            </a:lvl1pPr>
            <a:lvl2pPr lvl="1"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2pPr>
            <a:lvl3pPr lvl="2"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3pPr>
            <a:lvl4pPr lvl="3"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4pPr>
            <a:lvl5pPr lvl="4"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5pPr>
            <a:lvl6pPr lvl="5"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6pPr>
            <a:lvl7pPr lvl="6"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7pPr>
            <a:lvl8pPr lvl="7"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8pPr>
            <a:lvl9pPr lvl="8" algn="l">
              <a:lnSpc>
                <a:spcPct val="100000"/>
              </a:lnSpc>
              <a:spcBef>
                <a:spcPts val="400"/>
              </a:spcBef>
              <a:spcAft>
                <a:spcPts val="0"/>
              </a:spcAft>
              <a:buSzPts val="900"/>
              <a:buFont typeface="Montserrat SemiBold"/>
              <a:buNone/>
              <a:defRPr sz="900">
                <a:latin typeface="Montserrat SemiBold"/>
                <a:ea typeface="Montserrat SemiBold"/>
                <a:cs typeface="Montserrat SemiBold"/>
                <a:sym typeface="Montserrat SemiBold"/>
              </a:defRPr>
            </a:lvl9pPr>
          </a:lstStyle>
          <a:p/>
        </p:txBody>
      </p:sp>
      <p:grpSp>
        <p:nvGrpSpPr>
          <p:cNvPr id="114" name="Google Shape;114;p27"/>
          <p:cNvGrpSpPr/>
          <p:nvPr/>
        </p:nvGrpSpPr>
        <p:grpSpPr>
          <a:xfrm>
            <a:off x="8674581" y="237979"/>
            <a:ext cx="182847" cy="182689"/>
            <a:chOff x="16729177" y="545963"/>
            <a:chExt cx="689727" cy="689133"/>
          </a:xfrm>
        </p:grpSpPr>
        <p:sp>
          <p:nvSpPr>
            <p:cNvPr id="115" name="Google Shape;115;p2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16" name="Google Shape;116;p2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showMasterSp="0">
  <p:cSld name="Title Slide_Meadow_1_1">
    <p:bg>
      <p:bgPr>
        <a:solidFill>
          <a:schemeClr val="dk2"/>
        </a:solidFill>
      </p:bgPr>
    </p:bg>
    <p:spTree>
      <p:nvGrpSpPr>
        <p:cNvPr id="970" name="Shape 970"/>
        <p:cNvGrpSpPr/>
        <p:nvPr/>
      </p:nvGrpSpPr>
      <p:grpSpPr>
        <a:xfrm>
          <a:off x="0" y="0"/>
          <a:ext cx="0" cy="0"/>
          <a:chOff x="0" y="0"/>
          <a:chExt cx="0" cy="0"/>
        </a:xfrm>
      </p:grpSpPr>
      <p:pic>
        <p:nvPicPr>
          <p:cNvPr id="971" name="Google Shape;971;g357fd9e02d3_1_8344"/>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sp>
        <p:nvSpPr>
          <p:cNvPr id="972" name="Google Shape;972;g357fd9e02d3_1_8344"/>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
        <p:nvSpPr>
          <p:cNvPr id="973" name="Google Shape;973;g357fd9e02d3_1_8344"/>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lgn="l">
              <a:lnSpc>
                <a:spcPct val="100000"/>
              </a:lnSpc>
              <a:spcBef>
                <a:spcPts val="0"/>
              </a:spcBef>
              <a:spcAft>
                <a:spcPts val="0"/>
              </a:spcAft>
              <a:buClr>
                <a:schemeClr val="lt1"/>
              </a:buClr>
              <a:buSzPts val="3000"/>
              <a:buNone/>
              <a:defRPr i="1" sz="3000">
                <a:solidFill>
                  <a:schemeClr val="lt1"/>
                </a:solidFill>
              </a:defRPr>
            </a:lvl2pPr>
            <a:lvl3pPr lvl="2" algn="l">
              <a:lnSpc>
                <a:spcPct val="100000"/>
              </a:lnSpc>
              <a:spcBef>
                <a:spcPts val="0"/>
              </a:spcBef>
              <a:spcAft>
                <a:spcPts val="0"/>
              </a:spcAft>
              <a:buClr>
                <a:schemeClr val="lt1"/>
              </a:buClr>
              <a:buSzPts val="3000"/>
              <a:buNone/>
              <a:defRPr i="1" sz="3000">
                <a:solidFill>
                  <a:schemeClr val="lt1"/>
                </a:solidFill>
              </a:defRPr>
            </a:lvl3pPr>
            <a:lvl4pPr lvl="3" algn="l">
              <a:lnSpc>
                <a:spcPct val="100000"/>
              </a:lnSpc>
              <a:spcBef>
                <a:spcPts val="0"/>
              </a:spcBef>
              <a:spcAft>
                <a:spcPts val="0"/>
              </a:spcAft>
              <a:buClr>
                <a:schemeClr val="lt1"/>
              </a:buClr>
              <a:buSzPts val="3000"/>
              <a:buNone/>
              <a:defRPr i="1" sz="3000">
                <a:solidFill>
                  <a:schemeClr val="lt1"/>
                </a:solidFill>
              </a:defRPr>
            </a:lvl4pPr>
            <a:lvl5pPr lvl="4" algn="l">
              <a:lnSpc>
                <a:spcPct val="100000"/>
              </a:lnSpc>
              <a:spcBef>
                <a:spcPts val="0"/>
              </a:spcBef>
              <a:spcAft>
                <a:spcPts val="0"/>
              </a:spcAft>
              <a:buClr>
                <a:schemeClr val="lt1"/>
              </a:buClr>
              <a:buSzPts val="3000"/>
              <a:buNone/>
              <a:defRPr i="1" sz="3000">
                <a:solidFill>
                  <a:schemeClr val="lt1"/>
                </a:solidFill>
              </a:defRPr>
            </a:lvl5pPr>
            <a:lvl6pPr lvl="5" algn="l">
              <a:lnSpc>
                <a:spcPct val="100000"/>
              </a:lnSpc>
              <a:spcBef>
                <a:spcPts val="0"/>
              </a:spcBef>
              <a:spcAft>
                <a:spcPts val="0"/>
              </a:spcAft>
              <a:buClr>
                <a:schemeClr val="lt1"/>
              </a:buClr>
              <a:buSzPts val="3000"/>
              <a:buNone/>
              <a:defRPr i="1" sz="3000">
                <a:solidFill>
                  <a:schemeClr val="lt1"/>
                </a:solidFill>
              </a:defRPr>
            </a:lvl6pPr>
            <a:lvl7pPr lvl="6" algn="l">
              <a:lnSpc>
                <a:spcPct val="100000"/>
              </a:lnSpc>
              <a:spcBef>
                <a:spcPts val="0"/>
              </a:spcBef>
              <a:spcAft>
                <a:spcPts val="0"/>
              </a:spcAft>
              <a:buClr>
                <a:schemeClr val="lt1"/>
              </a:buClr>
              <a:buSzPts val="3000"/>
              <a:buNone/>
              <a:defRPr i="1" sz="3000">
                <a:solidFill>
                  <a:schemeClr val="lt1"/>
                </a:solidFill>
              </a:defRPr>
            </a:lvl7pPr>
            <a:lvl8pPr lvl="7" algn="l">
              <a:lnSpc>
                <a:spcPct val="100000"/>
              </a:lnSpc>
              <a:spcBef>
                <a:spcPts val="0"/>
              </a:spcBef>
              <a:spcAft>
                <a:spcPts val="0"/>
              </a:spcAft>
              <a:buClr>
                <a:schemeClr val="lt1"/>
              </a:buClr>
              <a:buSzPts val="3000"/>
              <a:buNone/>
              <a:defRPr i="1" sz="3000">
                <a:solidFill>
                  <a:schemeClr val="lt1"/>
                </a:solidFill>
              </a:defRPr>
            </a:lvl8pPr>
            <a:lvl9pPr lvl="8" algn="l">
              <a:lnSpc>
                <a:spcPct val="100000"/>
              </a:lnSpc>
              <a:spcBef>
                <a:spcPts val="0"/>
              </a:spcBef>
              <a:spcAft>
                <a:spcPts val="0"/>
              </a:spcAft>
              <a:buClr>
                <a:schemeClr val="lt1"/>
              </a:buClr>
              <a:buSzPts val="3000"/>
              <a:buNone/>
              <a:defRPr i="1" sz="3000">
                <a:solidFill>
                  <a:schemeClr val="lt1"/>
                </a:solidFill>
              </a:defRPr>
            </a:lvl9pPr>
          </a:lstStyle>
          <a:p/>
        </p:txBody>
      </p:sp>
      <p:sp>
        <p:nvSpPr>
          <p:cNvPr id="974" name="Google Shape;974;g357fd9e02d3_1_8344"/>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975" name="Google Shape;975;g357fd9e02d3_1_8344"/>
          <p:cNvGrpSpPr/>
          <p:nvPr/>
        </p:nvGrpSpPr>
        <p:grpSpPr>
          <a:xfrm>
            <a:off x="570504" y="713364"/>
            <a:ext cx="1923342" cy="311843"/>
            <a:chOff x="897875" y="2384700"/>
            <a:chExt cx="5810700" cy="942125"/>
          </a:xfrm>
        </p:grpSpPr>
        <p:sp>
          <p:nvSpPr>
            <p:cNvPr id="976" name="Google Shape;976;g357fd9e02d3_1_8344"/>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77" name="Google Shape;977;g357fd9e02d3_1_8344"/>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78" name="Google Shape;978;g357fd9e02d3_1_8344"/>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79" name="Google Shape;979;g357fd9e02d3_1_8344"/>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0" name="Google Shape;980;g357fd9e02d3_1_8344"/>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1" name="Google Shape;981;g357fd9e02d3_1_8344"/>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2" name="Google Shape;982;g357fd9e02d3_1_8344"/>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3" name="Google Shape;983;g357fd9e02d3_1_8344"/>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4" name="Google Shape;984;g357fd9e02d3_1_8344"/>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5" name="Google Shape;985;g357fd9e02d3_1_8344"/>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6" name="Google Shape;986;g357fd9e02d3_1_8344"/>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v2" showMasterSp="0">
  <p:cSld name="Title Slide_Meadow_1_1_1">
    <p:bg>
      <p:bgPr>
        <a:solidFill>
          <a:schemeClr val="dk2"/>
        </a:solidFill>
      </p:bgPr>
    </p:bg>
    <p:spTree>
      <p:nvGrpSpPr>
        <p:cNvPr id="987" name="Shape 987"/>
        <p:cNvGrpSpPr/>
        <p:nvPr/>
      </p:nvGrpSpPr>
      <p:grpSpPr>
        <a:xfrm>
          <a:off x="0" y="0"/>
          <a:ext cx="0" cy="0"/>
          <a:chOff x="0" y="0"/>
          <a:chExt cx="0" cy="0"/>
        </a:xfrm>
      </p:grpSpPr>
      <p:pic>
        <p:nvPicPr>
          <p:cNvPr id="988" name="Google Shape;988;g357fd9e02d3_1_8361"/>
          <p:cNvPicPr preferRelativeResize="0"/>
          <p:nvPr/>
        </p:nvPicPr>
        <p:blipFill rotWithShape="1">
          <a:blip r:embed="rId2">
            <a:alphaModFix/>
          </a:blip>
          <a:srcRect b="0" l="0" r="0" t="0"/>
          <a:stretch/>
        </p:blipFill>
        <p:spPr>
          <a:xfrm>
            <a:off x="0" y="459871"/>
            <a:ext cx="9144003" cy="4683628"/>
          </a:xfrm>
          <a:prstGeom prst="rect">
            <a:avLst/>
          </a:prstGeom>
          <a:noFill/>
          <a:ln>
            <a:noFill/>
          </a:ln>
        </p:spPr>
      </p:pic>
      <p:sp>
        <p:nvSpPr>
          <p:cNvPr id="989" name="Google Shape;989;g357fd9e02d3_1_8361"/>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lgn="l">
              <a:lnSpc>
                <a:spcPct val="100000"/>
              </a:lnSpc>
              <a:spcBef>
                <a:spcPts val="0"/>
              </a:spcBef>
              <a:spcAft>
                <a:spcPts val="0"/>
              </a:spcAft>
              <a:buClr>
                <a:schemeClr val="lt1"/>
              </a:buClr>
              <a:buSzPts val="3000"/>
              <a:buNone/>
              <a:defRPr i="1" sz="3000">
                <a:solidFill>
                  <a:schemeClr val="lt1"/>
                </a:solidFill>
              </a:defRPr>
            </a:lvl2pPr>
            <a:lvl3pPr lvl="2" algn="l">
              <a:lnSpc>
                <a:spcPct val="100000"/>
              </a:lnSpc>
              <a:spcBef>
                <a:spcPts val="0"/>
              </a:spcBef>
              <a:spcAft>
                <a:spcPts val="0"/>
              </a:spcAft>
              <a:buClr>
                <a:schemeClr val="lt1"/>
              </a:buClr>
              <a:buSzPts val="3000"/>
              <a:buNone/>
              <a:defRPr i="1" sz="3000">
                <a:solidFill>
                  <a:schemeClr val="lt1"/>
                </a:solidFill>
              </a:defRPr>
            </a:lvl3pPr>
            <a:lvl4pPr lvl="3" algn="l">
              <a:lnSpc>
                <a:spcPct val="100000"/>
              </a:lnSpc>
              <a:spcBef>
                <a:spcPts val="0"/>
              </a:spcBef>
              <a:spcAft>
                <a:spcPts val="0"/>
              </a:spcAft>
              <a:buClr>
                <a:schemeClr val="lt1"/>
              </a:buClr>
              <a:buSzPts val="3000"/>
              <a:buNone/>
              <a:defRPr i="1" sz="3000">
                <a:solidFill>
                  <a:schemeClr val="lt1"/>
                </a:solidFill>
              </a:defRPr>
            </a:lvl4pPr>
            <a:lvl5pPr lvl="4" algn="l">
              <a:lnSpc>
                <a:spcPct val="100000"/>
              </a:lnSpc>
              <a:spcBef>
                <a:spcPts val="0"/>
              </a:spcBef>
              <a:spcAft>
                <a:spcPts val="0"/>
              </a:spcAft>
              <a:buClr>
                <a:schemeClr val="lt1"/>
              </a:buClr>
              <a:buSzPts val="3000"/>
              <a:buNone/>
              <a:defRPr i="1" sz="3000">
                <a:solidFill>
                  <a:schemeClr val="lt1"/>
                </a:solidFill>
              </a:defRPr>
            </a:lvl5pPr>
            <a:lvl6pPr lvl="5" algn="l">
              <a:lnSpc>
                <a:spcPct val="100000"/>
              </a:lnSpc>
              <a:spcBef>
                <a:spcPts val="0"/>
              </a:spcBef>
              <a:spcAft>
                <a:spcPts val="0"/>
              </a:spcAft>
              <a:buClr>
                <a:schemeClr val="lt1"/>
              </a:buClr>
              <a:buSzPts val="3000"/>
              <a:buNone/>
              <a:defRPr i="1" sz="3000">
                <a:solidFill>
                  <a:schemeClr val="lt1"/>
                </a:solidFill>
              </a:defRPr>
            </a:lvl6pPr>
            <a:lvl7pPr lvl="6" algn="l">
              <a:lnSpc>
                <a:spcPct val="100000"/>
              </a:lnSpc>
              <a:spcBef>
                <a:spcPts val="0"/>
              </a:spcBef>
              <a:spcAft>
                <a:spcPts val="0"/>
              </a:spcAft>
              <a:buClr>
                <a:schemeClr val="lt1"/>
              </a:buClr>
              <a:buSzPts val="3000"/>
              <a:buNone/>
              <a:defRPr i="1" sz="3000">
                <a:solidFill>
                  <a:schemeClr val="lt1"/>
                </a:solidFill>
              </a:defRPr>
            </a:lvl7pPr>
            <a:lvl8pPr lvl="7" algn="l">
              <a:lnSpc>
                <a:spcPct val="100000"/>
              </a:lnSpc>
              <a:spcBef>
                <a:spcPts val="0"/>
              </a:spcBef>
              <a:spcAft>
                <a:spcPts val="0"/>
              </a:spcAft>
              <a:buClr>
                <a:schemeClr val="lt1"/>
              </a:buClr>
              <a:buSzPts val="3000"/>
              <a:buNone/>
              <a:defRPr i="1" sz="3000">
                <a:solidFill>
                  <a:schemeClr val="lt1"/>
                </a:solidFill>
              </a:defRPr>
            </a:lvl8pPr>
            <a:lvl9pPr lvl="8" algn="l">
              <a:lnSpc>
                <a:spcPct val="100000"/>
              </a:lnSpc>
              <a:spcBef>
                <a:spcPts val="0"/>
              </a:spcBef>
              <a:spcAft>
                <a:spcPts val="0"/>
              </a:spcAft>
              <a:buClr>
                <a:schemeClr val="lt1"/>
              </a:buClr>
              <a:buSzPts val="3000"/>
              <a:buNone/>
              <a:defRPr i="1" sz="3000">
                <a:solidFill>
                  <a:schemeClr val="lt1"/>
                </a:solidFill>
              </a:defRPr>
            </a:lvl9pPr>
          </a:lstStyle>
          <a:p/>
        </p:txBody>
      </p:sp>
      <p:sp>
        <p:nvSpPr>
          <p:cNvPr id="990" name="Google Shape;990;g357fd9e02d3_1_8361"/>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991" name="Google Shape;991;g357fd9e02d3_1_8361"/>
          <p:cNvGrpSpPr/>
          <p:nvPr/>
        </p:nvGrpSpPr>
        <p:grpSpPr>
          <a:xfrm>
            <a:off x="570504" y="713364"/>
            <a:ext cx="1923342" cy="311843"/>
            <a:chOff x="897875" y="2384700"/>
            <a:chExt cx="5810700" cy="942125"/>
          </a:xfrm>
        </p:grpSpPr>
        <p:sp>
          <p:nvSpPr>
            <p:cNvPr id="992" name="Google Shape;992;g357fd9e02d3_1_8361"/>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3" name="Google Shape;993;g357fd9e02d3_1_8361"/>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4" name="Google Shape;994;g357fd9e02d3_1_8361"/>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5" name="Google Shape;995;g357fd9e02d3_1_8361"/>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6" name="Google Shape;996;g357fd9e02d3_1_8361"/>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7" name="Google Shape;997;g357fd9e02d3_1_8361"/>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8" name="Google Shape;998;g357fd9e02d3_1_8361"/>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9" name="Google Shape;999;g357fd9e02d3_1_8361"/>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00" name="Google Shape;1000;g357fd9e02d3_1_8361"/>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01" name="Google Shape;1001;g357fd9e02d3_1_8361"/>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02" name="Google Shape;1002;g357fd9e02d3_1_8361"/>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1003" name="Google Shape;1003;g357fd9e02d3_1_8361"/>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p:cSld name="Breaker_Denim_1_1_1">
    <p:bg>
      <p:bgPr>
        <a:solidFill>
          <a:schemeClr val="dk2"/>
        </a:solidFill>
      </p:bgPr>
    </p:bg>
    <p:spTree>
      <p:nvGrpSpPr>
        <p:cNvPr id="1004" name="Shape 1004"/>
        <p:cNvGrpSpPr/>
        <p:nvPr/>
      </p:nvGrpSpPr>
      <p:grpSpPr>
        <a:xfrm>
          <a:off x="0" y="0"/>
          <a:ext cx="0" cy="0"/>
          <a:chOff x="0" y="0"/>
          <a:chExt cx="0" cy="0"/>
        </a:xfrm>
      </p:grpSpPr>
      <p:pic>
        <p:nvPicPr>
          <p:cNvPr id="1005" name="Google Shape;1005;g357fd9e02d3_1_8378"/>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sp>
        <p:nvSpPr>
          <p:cNvPr id="1006" name="Google Shape;1006;g357fd9e02d3_1_8378"/>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2800">
                <a:solidFill>
                  <a:schemeClr val="lt1"/>
                </a:solidFill>
              </a:defRPr>
            </a:lvl1pPr>
            <a:lvl2pPr lvl="1" algn="l">
              <a:lnSpc>
                <a:spcPct val="100000"/>
              </a:lnSpc>
              <a:spcBef>
                <a:spcPts val="0"/>
              </a:spcBef>
              <a:spcAft>
                <a:spcPts val="0"/>
              </a:spcAft>
              <a:buSzPts val="2400"/>
              <a:buNone/>
              <a:defRPr i="1" sz="2800">
                <a:solidFill>
                  <a:schemeClr val="lt1"/>
                </a:solidFill>
              </a:defRPr>
            </a:lvl2pPr>
            <a:lvl3pPr lvl="2" algn="l">
              <a:lnSpc>
                <a:spcPct val="100000"/>
              </a:lnSpc>
              <a:spcBef>
                <a:spcPts val="0"/>
              </a:spcBef>
              <a:spcAft>
                <a:spcPts val="0"/>
              </a:spcAft>
              <a:buSzPts val="2400"/>
              <a:buNone/>
              <a:defRPr i="1" sz="2800">
                <a:solidFill>
                  <a:schemeClr val="lt1"/>
                </a:solidFill>
              </a:defRPr>
            </a:lvl3pPr>
            <a:lvl4pPr lvl="3" algn="l">
              <a:lnSpc>
                <a:spcPct val="100000"/>
              </a:lnSpc>
              <a:spcBef>
                <a:spcPts val="0"/>
              </a:spcBef>
              <a:spcAft>
                <a:spcPts val="0"/>
              </a:spcAft>
              <a:buSzPts val="2400"/>
              <a:buNone/>
              <a:defRPr i="1" sz="2800">
                <a:solidFill>
                  <a:schemeClr val="lt1"/>
                </a:solidFill>
              </a:defRPr>
            </a:lvl4pPr>
            <a:lvl5pPr lvl="4" algn="l">
              <a:lnSpc>
                <a:spcPct val="100000"/>
              </a:lnSpc>
              <a:spcBef>
                <a:spcPts val="0"/>
              </a:spcBef>
              <a:spcAft>
                <a:spcPts val="0"/>
              </a:spcAft>
              <a:buSzPts val="2400"/>
              <a:buNone/>
              <a:defRPr i="1" sz="2800">
                <a:solidFill>
                  <a:schemeClr val="lt1"/>
                </a:solidFill>
              </a:defRPr>
            </a:lvl5pPr>
            <a:lvl6pPr lvl="5" algn="l">
              <a:lnSpc>
                <a:spcPct val="100000"/>
              </a:lnSpc>
              <a:spcBef>
                <a:spcPts val="0"/>
              </a:spcBef>
              <a:spcAft>
                <a:spcPts val="0"/>
              </a:spcAft>
              <a:buSzPts val="2400"/>
              <a:buNone/>
              <a:defRPr i="1" sz="2800">
                <a:solidFill>
                  <a:schemeClr val="lt1"/>
                </a:solidFill>
              </a:defRPr>
            </a:lvl6pPr>
            <a:lvl7pPr lvl="6" algn="l">
              <a:lnSpc>
                <a:spcPct val="100000"/>
              </a:lnSpc>
              <a:spcBef>
                <a:spcPts val="0"/>
              </a:spcBef>
              <a:spcAft>
                <a:spcPts val="0"/>
              </a:spcAft>
              <a:buSzPts val="2400"/>
              <a:buNone/>
              <a:defRPr i="1" sz="2800">
                <a:solidFill>
                  <a:schemeClr val="lt1"/>
                </a:solidFill>
              </a:defRPr>
            </a:lvl7pPr>
            <a:lvl8pPr lvl="7" algn="l">
              <a:lnSpc>
                <a:spcPct val="100000"/>
              </a:lnSpc>
              <a:spcBef>
                <a:spcPts val="0"/>
              </a:spcBef>
              <a:spcAft>
                <a:spcPts val="0"/>
              </a:spcAft>
              <a:buSzPts val="2400"/>
              <a:buNone/>
              <a:defRPr i="1" sz="2800">
                <a:solidFill>
                  <a:schemeClr val="lt1"/>
                </a:solidFill>
              </a:defRPr>
            </a:lvl8pPr>
            <a:lvl9pPr lvl="8" algn="l">
              <a:lnSpc>
                <a:spcPct val="100000"/>
              </a:lnSpc>
              <a:spcBef>
                <a:spcPts val="0"/>
              </a:spcBef>
              <a:spcAft>
                <a:spcPts val="0"/>
              </a:spcAft>
              <a:buSzPts val="2400"/>
              <a:buNone/>
              <a:defRPr i="1" sz="2800">
                <a:solidFill>
                  <a:schemeClr val="lt1"/>
                </a:solidFill>
              </a:defRPr>
            </a:lvl9pPr>
          </a:lstStyle>
          <a:p/>
        </p:txBody>
      </p:sp>
      <p:grpSp>
        <p:nvGrpSpPr>
          <p:cNvPr id="1007" name="Google Shape;1007;g357fd9e02d3_1_8378"/>
          <p:cNvGrpSpPr/>
          <p:nvPr/>
        </p:nvGrpSpPr>
        <p:grpSpPr>
          <a:xfrm>
            <a:off x="8408683" y="337263"/>
            <a:ext cx="278788" cy="278547"/>
            <a:chOff x="16729177" y="545963"/>
            <a:chExt cx="689727" cy="689133"/>
          </a:xfrm>
        </p:grpSpPr>
        <p:sp>
          <p:nvSpPr>
            <p:cNvPr id="1008" name="Google Shape;1008;g357fd9e02d3_1_837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009" name="Google Shape;1009;g357fd9e02d3_1_837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v2">
  <p:cSld name="Breaker_Denim_1_1_1_1">
    <p:bg>
      <p:bgPr>
        <a:solidFill>
          <a:schemeClr val="dk2"/>
        </a:solidFill>
      </p:bgPr>
    </p:bg>
    <p:spTree>
      <p:nvGrpSpPr>
        <p:cNvPr id="1010" name="Shape 1010"/>
        <p:cNvGrpSpPr/>
        <p:nvPr/>
      </p:nvGrpSpPr>
      <p:grpSpPr>
        <a:xfrm>
          <a:off x="0" y="0"/>
          <a:ext cx="0" cy="0"/>
          <a:chOff x="0" y="0"/>
          <a:chExt cx="0" cy="0"/>
        </a:xfrm>
      </p:grpSpPr>
      <p:pic>
        <p:nvPicPr>
          <p:cNvPr id="1011" name="Google Shape;1011;g357fd9e02d3_1_8384"/>
          <p:cNvPicPr preferRelativeResize="0"/>
          <p:nvPr/>
        </p:nvPicPr>
        <p:blipFill rotWithShape="1">
          <a:blip r:embed="rId2">
            <a:alphaModFix/>
          </a:blip>
          <a:srcRect b="0" l="0" r="0" t="0"/>
          <a:stretch/>
        </p:blipFill>
        <p:spPr>
          <a:xfrm>
            <a:off x="0" y="459871"/>
            <a:ext cx="9144003" cy="4683628"/>
          </a:xfrm>
          <a:prstGeom prst="rect">
            <a:avLst/>
          </a:prstGeom>
          <a:noFill/>
          <a:ln>
            <a:noFill/>
          </a:ln>
        </p:spPr>
      </p:pic>
      <p:sp>
        <p:nvSpPr>
          <p:cNvPr id="1012" name="Google Shape;1012;g357fd9e02d3_1_8384"/>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2800">
                <a:solidFill>
                  <a:schemeClr val="lt1"/>
                </a:solidFill>
              </a:defRPr>
            </a:lvl1pPr>
            <a:lvl2pPr lvl="1" algn="l">
              <a:lnSpc>
                <a:spcPct val="100000"/>
              </a:lnSpc>
              <a:spcBef>
                <a:spcPts val="0"/>
              </a:spcBef>
              <a:spcAft>
                <a:spcPts val="0"/>
              </a:spcAft>
              <a:buSzPts val="2400"/>
              <a:buNone/>
              <a:defRPr i="1" sz="2800">
                <a:solidFill>
                  <a:schemeClr val="lt1"/>
                </a:solidFill>
              </a:defRPr>
            </a:lvl2pPr>
            <a:lvl3pPr lvl="2" algn="l">
              <a:lnSpc>
                <a:spcPct val="100000"/>
              </a:lnSpc>
              <a:spcBef>
                <a:spcPts val="0"/>
              </a:spcBef>
              <a:spcAft>
                <a:spcPts val="0"/>
              </a:spcAft>
              <a:buSzPts val="2400"/>
              <a:buNone/>
              <a:defRPr i="1" sz="2800">
                <a:solidFill>
                  <a:schemeClr val="lt1"/>
                </a:solidFill>
              </a:defRPr>
            </a:lvl3pPr>
            <a:lvl4pPr lvl="3" algn="l">
              <a:lnSpc>
                <a:spcPct val="100000"/>
              </a:lnSpc>
              <a:spcBef>
                <a:spcPts val="0"/>
              </a:spcBef>
              <a:spcAft>
                <a:spcPts val="0"/>
              </a:spcAft>
              <a:buSzPts val="2400"/>
              <a:buNone/>
              <a:defRPr i="1" sz="2800">
                <a:solidFill>
                  <a:schemeClr val="lt1"/>
                </a:solidFill>
              </a:defRPr>
            </a:lvl4pPr>
            <a:lvl5pPr lvl="4" algn="l">
              <a:lnSpc>
                <a:spcPct val="100000"/>
              </a:lnSpc>
              <a:spcBef>
                <a:spcPts val="0"/>
              </a:spcBef>
              <a:spcAft>
                <a:spcPts val="0"/>
              </a:spcAft>
              <a:buSzPts val="2400"/>
              <a:buNone/>
              <a:defRPr i="1" sz="2800">
                <a:solidFill>
                  <a:schemeClr val="lt1"/>
                </a:solidFill>
              </a:defRPr>
            </a:lvl5pPr>
            <a:lvl6pPr lvl="5" algn="l">
              <a:lnSpc>
                <a:spcPct val="100000"/>
              </a:lnSpc>
              <a:spcBef>
                <a:spcPts val="0"/>
              </a:spcBef>
              <a:spcAft>
                <a:spcPts val="0"/>
              </a:spcAft>
              <a:buSzPts val="2400"/>
              <a:buNone/>
              <a:defRPr i="1" sz="2800">
                <a:solidFill>
                  <a:schemeClr val="lt1"/>
                </a:solidFill>
              </a:defRPr>
            </a:lvl6pPr>
            <a:lvl7pPr lvl="6" algn="l">
              <a:lnSpc>
                <a:spcPct val="100000"/>
              </a:lnSpc>
              <a:spcBef>
                <a:spcPts val="0"/>
              </a:spcBef>
              <a:spcAft>
                <a:spcPts val="0"/>
              </a:spcAft>
              <a:buSzPts val="2400"/>
              <a:buNone/>
              <a:defRPr i="1" sz="2800">
                <a:solidFill>
                  <a:schemeClr val="lt1"/>
                </a:solidFill>
              </a:defRPr>
            </a:lvl7pPr>
            <a:lvl8pPr lvl="7" algn="l">
              <a:lnSpc>
                <a:spcPct val="100000"/>
              </a:lnSpc>
              <a:spcBef>
                <a:spcPts val="0"/>
              </a:spcBef>
              <a:spcAft>
                <a:spcPts val="0"/>
              </a:spcAft>
              <a:buSzPts val="2400"/>
              <a:buNone/>
              <a:defRPr i="1" sz="2800">
                <a:solidFill>
                  <a:schemeClr val="lt1"/>
                </a:solidFill>
              </a:defRPr>
            </a:lvl8pPr>
            <a:lvl9pPr lvl="8" algn="l">
              <a:lnSpc>
                <a:spcPct val="100000"/>
              </a:lnSpc>
              <a:spcBef>
                <a:spcPts val="0"/>
              </a:spcBef>
              <a:spcAft>
                <a:spcPts val="0"/>
              </a:spcAft>
              <a:buSzPts val="2400"/>
              <a:buNone/>
              <a:defRPr i="1" sz="2800">
                <a:solidFill>
                  <a:schemeClr val="lt1"/>
                </a:solidFill>
              </a:defRPr>
            </a:lvl9pPr>
          </a:lstStyle>
          <a:p/>
        </p:txBody>
      </p:sp>
      <p:grpSp>
        <p:nvGrpSpPr>
          <p:cNvPr id="1013" name="Google Shape;1013;g357fd9e02d3_1_8384"/>
          <p:cNvGrpSpPr/>
          <p:nvPr/>
        </p:nvGrpSpPr>
        <p:grpSpPr>
          <a:xfrm>
            <a:off x="8408683" y="337263"/>
            <a:ext cx="278788" cy="278547"/>
            <a:chOff x="16729177" y="545963"/>
            <a:chExt cx="689727" cy="689133"/>
          </a:xfrm>
        </p:grpSpPr>
        <p:sp>
          <p:nvSpPr>
            <p:cNvPr id="1014" name="Google Shape;1014;g357fd9e02d3_1_838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015" name="Google Shape;1015;g357fd9e02d3_1_838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v2">
  <p:cSld name="Breaker_Denim_1_1_1_1_1">
    <p:bg>
      <p:bgPr>
        <a:solidFill>
          <a:schemeClr val="dk2"/>
        </a:solidFill>
      </p:bgPr>
    </p:bg>
    <p:spTree>
      <p:nvGrpSpPr>
        <p:cNvPr id="1016" name="Shape 1016"/>
        <p:cNvGrpSpPr/>
        <p:nvPr/>
      </p:nvGrpSpPr>
      <p:grpSpPr>
        <a:xfrm>
          <a:off x="0" y="0"/>
          <a:ext cx="0" cy="0"/>
          <a:chOff x="0" y="0"/>
          <a:chExt cx="0" cy="0"/>
        </a:xfrm>
      </p:grpSpPr>
      <p:pic>
        <p:nvPicPr>
          <p:cNvPr id="1017" name="Google Shape;1017;g357fd9e02d3_1_8390"/>
          <p:cNvPicPr preferRelativeResize="0"/>
          <p:nvPr/>
        </p:nvPicPr>
        <p:blipFill rotWithShape="1">
          <a:blip r:embed="rId2">
            <a:alphaModFix/>
          </a:blip>
          <a:srcRect b="0" l="0" r="0" t="0"/>
          <a:stretch/>
        </p:blipFill>
        <p:spPr>
          <a:xfrm>
            <a:off x="0" y="459871"/>
            <a:ext cx="9144003" cy="4683628"/>
          </a:xfrm>
          <a:prstGeom prst="rect">
            <a:avLst/>
          </a:prstGeom>
          <a:noFill/>
          <a:ln>
            <a:noFill/>
          </a:ln>
        </p:spPr>
      </p:pic>
      <p:grpSp>
        <p:nvGrpSpPr>
          <p:cNvPr id="1018" name="Google Shape;1018;g357fd9e02d3_1_8390"/>
          <p:cNvGrpSpPr/>
          <p:nvPr/>
        </p:nvGrpSpPr>
        <p:grpSpPr>
          <a:xfrm>
            <a:off x="675283" y="2348514"/>
            <a:ext cx="2753691" cy="446473"/>
            <a:chOff x="897875" y="2384700"/>
            <a:chExt cx="5810700" cy="942125"/>
          </a:xfrm>
        </p:grpSpPr>
        <p:sp>
          <p:nvSpPr>
            <p:cNvPr id="1019" name="Google Shape;1019;g357fd9e02d3_1_839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0" name="Google Shape;1020;g357fd9e02d3_1_839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1" name="Google Shape;1021;g357fd9e02d3_1_839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2" name="Google Shape;1022;g357fd9e02d3_1_839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3" name="Google Shape;1023;g357fd9e02d3_1_839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4" name="Google Shape;1024;g357fd9e02d3_1_839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5" name="Google Shape;1025;g357fd9e02d3_1_839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6" name="Google Shape;1026;g357fd9e02d3_1_839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7" name="Google Shape;1027;g357fd9e02d3_1_839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8" name="Google Shape;1028;g357fd9e02d3_1_839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9" name="Google Shape;1029;g357fd9e02d3_1_839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mparison">
    <p:spTree>
      <p:nvGrpSpPr>
        <p:cNvPr id="1030" name="Shape 1030"/>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5" name="Shape 1035"/>
        <p:cNvGrpSpPr/>
        <p:nvPr/>
      </p:nvGrpSpPr>
      <p:grpSpPr>
        <a:xfrm>
          <a:off x="0" y="0"/>
          <a:ext cx="0" cy="0"/>
          <a:chOff x="0" y="0"/>
          <a:chExt cx="0" cy="0"/>
        </a:xfrm>
      </p:grpSpPr>
      <p:sp>
        <p:nvSpPr>
          <p:cNvPr id="1036" name="Google Shape;1036;g357fd9e02d3_1_9964"/>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37" name="Google Shape;1037;g357fd9e02d3_1_9964"/>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chemeClr val="dk1"/>
                </a:solidFill>
              </a:defRPr>
            </a:lvl1pPr>
            <a:lvl2pPr indent="0" lvl="1" marL="0" algn="r">
              <a:spcBef>
                <a:spcPts val="0"/>
              </a:spcBef>
              <a:buNone/>
              <a:defRPr>
                <a:solidFill>
                  <a:schemeClr val="dk1"/>
                </a:solidFill>
              </a:defRPr>
            </a:lvl2pPr>
            <a:lvl3pPr indent="0" lvl="2" marL="0" algn="r">
              <a:spcBef>
                <a:spcPts val="0"/>
              </a:spcBef>
              <a:buNone/>
              <a:defRPr>
                <a:solidFill>
                  <a:schemeClr val="dk1"/>
                </a:solidFill>
              </a:defRPr>
            </a:lvl3pPr>
            <a:lvl4pPr indent="0" lvl="3" marL="0" algn="r">
              <a:spcBef>
                <a:spcPts val="0"/>
              </a:spcBef>
              <a:buNone/>
              <a:defRPr>
                <a:solidFill>
                  <a:schemeClr val="dk1"/>
                </a:solidFill>
              </a:defRPr>
            </a:lvl4pPr>
            <a:lvl5pPr indent="0" lvl="4" marL="0" algn="r">
              <a:spcBef>
                <a:spcPts val="0"/>
              </a:spcBef>
              <a:buNone/>
              <a:defRPr>
                <a:solidFill>
                  <a:schemeClr val="dk1"/>
                </a:solidFill>
              </a:defRPr>
            </a:lvl5pPr>
            <a:lvl6pPr indent="0" lvl="5" marL="0" algn="r">
              <a:spcBef>
                <a:spcPts val="0"/>
              </a:spcBef>
              <a:buNone/>
              <a:defRPr>
                <a:solidFill>
                  <a:schemeClr val="dk1"/>
                </a:solidFill>
              </a:defRPr>
            </a:lvl6pPr>
            <a:lvl7pPr indent="0" lvl="6" marL="0" algn="r">
              <a:spcBef>
                <a:spcPts val="0"/>
              </a:spcBef>
              <a:buNone/>
              <a:defRPr>
                <a:solidFill>
                  <a:schemeClr val="dk1"/>
                </a:solidFill>
              </a:defRPr>
            </a:lvl7pPr>
            <a:lvl8pPr indent="0" lvl="7" marL="0" algn="r">
              <a:spcBef>
                <a:spcPts val="0"/>
              </a:spcBef>
              <a:buNone/>
              <a:defRPr>
                <a:solidFill>
                  <a:schemeClr val="dk1"/>
                </a:solidFill>
              </a:defRPr>
            </a:lvl8pPr>
            <a:lvl9pPr indent="0" lvl="8" marL="0" algn="r">
              <a:spcBef>
                <a:spcPts val="0"/>
              </a:spcBef>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grpSp>
        <p:nvGrpSpPr>
          <p:cNvPr id="1038" name="Google Shape;1038;g357fd9e02d3_1_9964"/>
          <p:cNvGrpSpPr/>
          <p:nvPr/>
        </p:nvGrpSpPr>
        <p:grpSpPr>
          <a:xfrm>
            <a:off x="8408678" y="337263"/>
            <a:ext cx="278788" cy="278547"/>
            <a:chOff x="16729177" y="545963"/>
            <a:chExt cx="689727" cy="689133"/>
          </a:xfrm>
        </p:grpSpPr>
        <p:sp>
          <p:nvSpPr>
            <p:cNvPr id="1039" name="Google Shape;1039;g357fd9e02d3_1_996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40" name="Google Shape;1040;g357fd9e02d3_1_996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
    <p:spTree>
      <p:nvGrpSpPr>
        <p:cNvPr id="1041" name="Shape 1041"/>
        <p:cNvGrpSpPr/>
        <p:nvPr/>
      </p:nvGrpSpPr>
      <p:grpSpPr>
        <a:xfrm>
          <a:off x="0" y="0"/>
          <a:ext cx="0" cy="0"/>
          <a:chOff x="0" y="0"/>
          <a:chExt cx="0" cy="0"/>
        </a:xfrm>
      </p:grpSpPr>
      <p:sp>
        <p:nvSpPr>
          <p:cNvPr id="1042" name="Google Shape;1042;g357fd9e02d3_1_9970"/>
          <p:cNvSpPr txBox="1"/>
          <p:nvPr>
            <p:ph type="title"/>
          </p:nvPr>
        </p:nvSpPr>
        <p:spPr>
          <a:xfrm>
            <a:off x="457000" y="264088"/>
            <a:ext cx="7777200" cy="424800"/>
          </a:xfrm>
          <a:prstGeom prst="rect">
            <a:avLst/>
          </a:prstGeom>
        </p:spPr>
        <p:txBody>
          <a:bodyPr anchorCtr="0" anchor="t" bIns="45700" lIns="0" spcFirstLastPara="1" rIns="91425" wrap="square" tIns="45700">
            <a:noAutofit/>
          </a:bodyPr>
          <a:lstStyle>
            <a:lvl1pPr lvl="0">
              <a:spcBef>
                <a:spcPts val="0"/>
              </a:spcBef>
              <a:spcAft>
                <a:spcPts val="0"/>
              </a:spcAft>
              <a:buSzPts val="22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43" name="Google Shape;1043;g357fd9e02d3_1_9970"/>
          <p:cNvSpPr txBox="1"/>
          <p:nvPr>
            <p:ph idx="1" type="body"/>
          </p:nvPr>
        </p:nvSpPr>
        <p:spPr>
          <a:xfrm>
            <a:off x="861675" y="1040288"/>
            <a:ext cx="7420800" cy="3330600"/>
          </a:xfrm>
          <a:prstGeom prst="rect">
            <a:avLst/>
          </a:prstGeom>
        </p:spPr>
        <p:txBody>
          <a:bodyPr anchorCtr="0" anchor="t" bIns="45700" lIns="0" spcFirstLastPara="1" rIns="45725" wrap="square" tIns="0">
            <a:noAutofit/>
          </a:bodyPr>
          <a:lstStyle>
            <a:lvl1pPr indent="-304800" lvl="0" marL="457200">
              <a:spcBef>
                <a:spcPts val="0"/>
              </a:spcBef>
              <a:spcAft>
                <a:spcPts val="0"/>
              </a:spcAft>
              <a:buSzPts val="1200"/>
              <a:buChar char="•"/>
              <a:defRPr/>
            </a:lvl1pPr>
            <a:lvl2pPr indent="-228600" lvl="1" marL="914400">
              <a:spcBef>
                <a:spcPts val="400"/>
              </a:spcBef>
              <a:spcAft>
                <a:spcPts val="0"/>
              </a:spcAft>
              <a:buSzPts val="1200"/>
              <a:buNone/>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grpSp>
        <p:nvGrpSpPr>
          <p:cNvPr id="1044" name="Google Shape;1044;g357fd9e02d3_1_9970"/>
          <p:cNvGrpSpPr/>
          <p:nvPr/>
        </p:nvGrpSpPr>
        <p:grpSpPr>
          <a:xfrm>
            <a:off x="8408678" y="337263"/>
            <a:ext cx="278788" cy="278547"/>
            <a:chOff x="16729177" y="545963"/>
            <a:chExt cx="689727" cy="689133"/>
          </a:xfrm>
        </p:grpSpPr>
        <p:sp>
          <p:nvSpPr>
            <p:cNvPr id="1045" name="Google Shape;1045;g357fd9e02d3_1_997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46" name="Google Shape;1046;g357fd9e02d3_1_997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
        <p:nvSpPr>
          <p:cNvPr id="1047" name="Google Shape;1047;g357fd9e02d3_1_9970"/>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chemeClr val="dk1"/>
                </a:solidFill>
              </a:defRPr>
            </a:lvl1pPr>
            <a:lvl2pPr indent="0" lvl="1" marL="0" algn="r">
              <a:spcBef>
                <a:spcPts val="0"/>
              </a:spcBef>
              <a:buNone/>
              <a:defRPr>
                <a:solidFill>
                  <a:schemeClr val="dk1"/>
                </a:solidFill>
              </a:defRPr>
            </a:lvl2pPr>
            <a:lvl3pPr indent="0" lvl="2" marL="0" algn="r">
              <a:spcBef>
                <a:spcPts val="0"/>
              </a:spcBef>
              <a:buNone/>
              <a:defRPr>
                <a:solidFill>
                  <a:schemeClr val="dk1"/>
                </a:solidFill>
              </a:defRPr>
            </a:lvl3pPr>
            <a:lvl4pPr indent="0" lvl="3" marL="0" algn="r">
              <a:spcBef>
                <a:spcPts val="0"/>
              </a:spcBef>
              <a:buNone/>
              <a:defRPr>
                <a:solidFill>
                  <a:schemeClr val="dk1"/>
                </a:solidFill>
              </a:defRPr>
            </a:lvl4pPr>
            <a:lvl5pPr indent="0" lvl="4" marL="0" algn="r">
              <a:spcBef>
                <a:spcPts val="0"/>
              </a:spcBef>
              <a:buNone/>
              <a:defRPr>
                <a:solidFill>
                  <a:schemeClr val="dk1"/>
                </a:solidFill>
              </a:defRPr>
            </a:lvl5pPr>
            <a:lvl6pPr indent="0" lvl="5" marL="0" algn="r">
              <a:spcBef>
                <a:spcPts val="0"/>
              </a:spcBef>
              <a:buNone/>
              <a:defRPr>
                <a:solidFill>
                  <a:schemeClr val="dk1"/>
                </a:solidFill>
              </a:defRPr>
            </a:lvl6pPr>
            <a:lvl7pPr indent="0" lvl="6" marL="0" algn="r">
              <a:spcBef>
                <a:spcPts val="0"/>
              </a:spcBef>
              <a:buNone/>
              <a:defRPr>
                <a:solidFill>
                  <a:schemeClr val="dk1"/>
                </a:solidFill>
              </a:defRPr>
            </a:lvl7pPr>
            <a:lvl8pPr indent="0" lvl="7" marL="0" algn="r">
              <a:spcBef>
                <a:spcPts val="0"/>
              </a:spcBef>
              <a:buNone/>
              <a:defRPr>
                <a:solidFill>
                  <a:schemeClr val="dk1"/>
                </a:solidFill>
              </a:defRPr>
            </a:lvl8pPr>
            <a:lvl9pPr indent="0" lvl="8" marL="0" algn="r">
              <a:spcBef>
                <a:spcPts val="0"/>
              </a:spcBef>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lor block">
  <p:cSld name="CUSTOM_1_1">
    <p:spTree>
      <p:nvGrpSpPr>
        <p:cNvPr id="1048" name="Shape 1048"/>
        <p:cNvGrpSpPr/>
        <p:nvPr/>
      </p:nvGrpSpPr>
      <p:grpSpPr>
        <a:xfrm>
          <a:off x="0" y="0"/>
          <a:ext cx="0" cy="0"/>
          <a:chOff x="0" y="0"/>
          <a:chExt cx="0" cy="0"/>
        </a:xfrm>
      </p:grpSpPr>
      <p:sp>
        <p:nvSpPr>
          <p:cNvPr id="1049" name="Google Shape;1049;g357fd9e02d3_1_9977"/>
          <p:cNvSpPr/>
          <p:nvPr/>
        </p:nvSpPr>
        <p:spPr>
          <a:xfrm>
            <a:off x="0" y="0"/>
            <a:ext cx="4565100" cy="51435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0" name="Google Shape;1050;g357fd9e02d3_1_9977"/>
          <p:cNvSpPr txBox="1"/>
          <p:nvPr>
            <p:ph type="title"/>
          </p:nvPr>
        </p:nvSpPr>
        <p:spPr>
          <a:xfrm>
            <a:off x="457000" y="1445188"/>
            <a:ext cx="3568500" cy="424800"/>
          </a:xfrm>
          <a:prstGeom prst="rect">
            <a:avLst/>
          </a:prstGeom>
        </p:spPr>
        <p:txBody>
          <a:bodyPr anchorCtr="0" anchor="t" bIns="45700" lIns="0" spcFirstLastPara="1" rIns="91425" wrap="square" tIns="45700">
            <a:noAutofit/>
          </a:bodyPr>
          <a:lstStyle>
            <a:lvl1pPr lvl="0">
              <a:spcBef>
                <a:spcPts val="0"/>
              </a:spcBef>
              <a:spcAft>
                <a:spcPts val="0"/>
              </a:spcAft>
              <a:buClr>
                <a:schemeClr val="lt1"/>
              </a:buClr>
              <a:buSzPts val="22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grpSp>
        <p:nvGrpSpPr>
          <p:cNvPr id="1051" name="Google Shape;1051;g357fd9e02d3_1_9977"/>
          <p:cNvGrpSpPr/>
          <p:nvPr/>
        </p:nvGrpSpPr>
        <p:grpSpPr>
          <a:xfrm>
            <a:off x="8408678" y="337263"/>
            <a:ext cx="278788" cy="278547"/>
            <a:chOff x="16729177" y="545963"/>
            <a:chExt cx="689727" cy="689133"/>
          </a:xfrm>
        </p:grpSpPr>
        <p:sp>
          <p:nvSpPr>
            <p:cNvPr id="1052" name="Google Shape;1052;g357fd9e02d3_1_997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53" name="Google Shape;1053;g357fd9e02d3_1_997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
        <p:nvSpPr>
          <p:cNvPr id="1054" name="Google Shape;1054;g357fd9e02d3_1_9977"/>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chemeClr val="dk1"/>
                </a:solidFill>
              </a:defRPr>
            </a:lvl1pPr>
            <a:lvl2pPr indent="0" lvl="1" marL="0" algn="r">
              <a:spcBef>
                <a:spcPts val="0"/>
              </a:spcBef>
              <a:buNone/>
              <a:defRPr>
                <a:solidFill>
                  <a:schemeClr val="dk1"/>
                </a:solidFill>
              </a:defRPr>
            </a:lvl2pPr>
            <a:lvl3pPr indent="0" lvl="2" marL="0" algn="r">
              <a:spcBef>
                <a:spcPts val="0"/>
              </a:spcBef>
              <a:buNone/>
              <a:defRPr>
                <a:solidFill>
                  <a:schemeClr val="dk1"/>
                </a:solidFill>
              </a:defRPr>
            </a:lvl3pPr>
            <a:lvl4pPr indent="0" lvl="3" marL="0" algn="r">
              <a:spcBef>
                <a:spcPts val="0"/>
              </a:spcBef>
              <a:buNone/>
              <a:defRPr>
                <a:solidFill>
                  <a:schemeClr val="dk1"/>
                </a:solidFill>
              </a:defRPr>
            </a:lvl4pPr>
            <a:lvl5pPr indent="0" lvl="4" marL="0" algn="r">
              <a:spcBef>
                <a:spcPts val="0"/>
              </a:spcBef>
              <a:buNone/>
              <a:defRPr>
                <a:solidFill>
                  <a:schemeClr val="dk1"/>
                </a:solidFill>
              </a:defRPr>
            </a:lvl5pPr>
            <a:lvl6pPr indent="0" lvl="5" marL="0" algn="r">
              <a:spcBef>
                <a:spcPts val="0"/>
              </a:spcBef>
              <a:buNone/>
              <a:defRPr>
                <a:solidFill>
                  <a:schemeClr val="dk1"/>
                </a:solidFill>
              </a:defRPr>
            </a:lvl6pPr>
            <a:lvl7pPr indent="0" lvl="6" marL="0" algn="r">
              <a:spcBef>
                <a:spcPts val="0"/>
              </a:spcBef>
              <a:buNone/>
              <a:defRPr>
                <a:solidFill>
                  <a:schemeClr val="dk1"/>
                </a:solidFill>
              </a:defRPr>
            </a:lvl7pPr>
            <a:lvl8pPr indent="0" lvl="7" marL="0" algn="r">
              <a:spcBef>
                <a:spcPts val="0"/>
              </a:spcBef>
              <a:buNone/>
              <a:defRPr>
                <a:solidFill>
                  <a:schemeClr val="dk1"/>
                </a:solidFill>
              </a:defRPr>
            </a:lvl8pPr>
            <a:lvl9pPr indent="0" lvl="8" marL="0" algn="r">
              <a:spcBef>
                <a:spcPts val="0"/>
              </a:spcBef>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055" name="Google Shape;1055;g357fd9e02d3_1_9977"/>
          <p:cNvSpPr txBox="1"/>
          <p:nvPr>
            <p:ph idx="1" type="body"/>
          </p:nvPr>
        </p:nvSpPr>
        <p:spPr>
          <a:xfrm>
            <a:off x="457000" y="2343750"/>
            <a:ext cx="3568500" cy="2214600"/>
          </a:xfrm>
          <a:prstGeom prst="rect">
            <a:avLst/>
          </a:prstGeom>
        </p:spPr>
        <p:txBody>
          <a:bodyPr anchorCtr="0" anchor="t" bIns="45700" lIns="0" spcFirstLastPara="1" rIns="45725" wrap="square" tIns="0">
            <a:noAutofit/>
          </a:bodyPr>
          <a:lstStyle>
            <a:lvl1pPr indent="-298450" lvl="0" marL="457200">
              <a:spcBef>
                <a:spcPts val="0"/>
              </a:spcBef>
              <a:spcAft>
                <a:spcPts val="0"/>
              </a:spcAft>
              <a:buClr>
                <a:schemeClr val="lt1"/>
              </a:buClr>
              <a:buSzPts val="1100"/>
              <a:buChar char="•"/>
              <a:defRPr sz="1100">
                <a:solidFill>
                  <a:schemeClr val="lt1"/>
                </a:solidFill>
              </a:defRPr>
            </a:lvl1pPr>
            <a:lvl2pPr indent="-228600" lvl="1" marL="914400">
              <a:spcBef>
                <a:spcPts val="400"/>
              </a:spcBef>
              <a:spcAft>
                <a:spcPts val="0"/>
              </a:spcAft>
              <a:buClr>
                <a:schemeClr val="lt1"/>
              </a:buClr>
              <a:buSzPts val="1100"/>
              <a:buNone/>
              <a:defRPr sz="1100">
                <a:solidFill>
                  <a:schemeClr val="lt1"/>
                </a:solidFill>
              </a:defRPr>
            </a:lvl2pPr>
            <a:lvl3pPr indent="-298450" lvl="2" marL="1371600">
              <a:spcBef>
                <a:spcPts val="400"/>
              </a:spcBef>
              <a:spcAft>
                <a:spcPts val="0"/>
              </a:spcAft>
              <a:buClr>
                <a:schemeClr val="lt1"/>
              </a:buClr>
              <a:buSzPts val="1100"/>
              <a:buChar char="•"/>
              <a:defRPr sz="1100">
                <a:solidFill>
                  <a:schemeClr val="lt1"/>
                </a:solidFill>
              </a:defRPr>
            </a:lvl3pPr>
            <a:lvl4pPr indent="-298450" lvl="3" marL="1828800">
              <a:spcBef>
                <a:spcPts val="400"/>
              </a:spcBef>
              <a:spcAft>
                <a:spcPts val="0"/>
              </a:spcAft>
              <a:buClr>
                <a:schemeClr val="lt1"/>
              </a:buClr>
              <a:buSzPts val="1100"/>
              <a:buChar char="•"/>
              <a:defRPr sz="1100">
                <a:solidFill>
                  <a:schemeClr val="lt1"/>
                </a:solidFill>
              </a:defRPr>
            </a:lvl4pPr>
            <a:lvl5pPr indent="-298450" lvl="4" marL="2286000">
              <a:spcBef>
                <a:spcPts val="400"/>
              </a:spcBef>
              <a:spcAft>
                <a:spcPts val="0"/>
              </a:spcAft>
              <a:buClr>
                <a:schemeClr val="lt1"/>
              </a:buClr>
              <a:buSzPts val="1100"/>
              <a:buChar char="•"/>
              <a:defRPr sz="1100">
                <a:solidFill>
                  <a:schemeClr val="lt1"/>
                </a:solidFill>
              </a:defRPr>
            </a:lvl5pPr>
            <a:lvl6pPr indent="-298450" lvl="5" marL="2743200">
              <a:spcBef>
                <a:spcPts val="400"/>
              </a:spcBef>
              <a:spcAft>
                <a:spcPts val="0"/>
              </a:spcAft>
              <a:buClr>
                <a:schemeClr val="lt1"/>
              </a:buClr>
              <a:buSzPts val="1100"/>
              <a:buChar char="•"/>
              <a:defRPr sz="1100">
                <a:solidFill>
                  <a:schemeClr val="lt1"/>
                </a:solidFill>
              </a:defRPr>
            </a:lvl6pPr>
            <a:lvl7pPr indent="-298450" lvl="6" marL="3200400">
              <a:spcBef>
                <a:spcPts val="400"/>
              </a:spcBef>
              <a:spcAft>
                <a:spcPts val="0"/>
              </a:spcAft>
              <a:buClr>
                <a:schemeClr val="lt1"/>
              </a:buClr>
              <a:buSzPts val="1100"/>
              <a:buChar char="•"/>
              <a:defRPr sz="1100">
                <a:solidFill>
                  <a:schemeClr val="lt1"/>
                </a:solidFill>
              </a:defRPr>
            </a:lvl7pPr>
            <a:lvl8pPr indent="-298450" lvl="7" marL="3657600">
              <a:spcBef>
                <a:spcPts val="400"/>
              </a:spcBef>
              <a:spcAft>
                <a:spcPts val="0"/>
              </a:spcAft>
              <a:buClr>
                <a:schemeClr val="lt1"/>
              </a:buClr>
              <a:buSzPts val="1100"/>
              <a:buChar char="•"/>
              <a:defRPr sz="1100">
                <a:solidFill>
                  <a:schemeClr val="lt1"/>
                </a:solidFill>
              </a:defRPr>
            </a:lvl8pPr>
            <a:lvl9pPr indent="-298450" lvl="8" marL="4114800">
              <a:spcBef>
                <a:spcPts val="40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spTree>
      <p:nvGrpSpPr>
        <p:cNvPr id="1056" name="Shape 1056"/>
        <p:cNvGrpSpPr/>
        <p:nvPr/>
      </p:nvGrpSpPr>
      <p:grpSpPr>
        <a:xfrm>
          <a:off x="0" y="0"/>
          <a:ext cx="0" cy="0"/>
          <a:chOff x="0" y="0"/>
          <a:chExt cx="0" cy="0"/>
        </a:xfrm>
      </p:grpSpPr>
      <p:sp>
        <p:nvSpPr>
          <p:cNvPr id="1057" name="Google Shape;1057;g357fd9e02d3_1_9985"/>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chemeClr val="dk1"/>
                </a:solidFill>
              </a:defRPr>
            </a:lvl1pPr>
            <a:lvl2pPr indent="0" lvl="1" marL="0" algn="r">
              <a:spcBef>
                <a:spcPts val="0"/>
              </a:spcBef>
              <a:buNone/>
              <a:defRPr>
                <a:solidFill>
                  <a:schemeClr val="dk1"/>
                </a:solidFill>
              </a:defRPr>
            </a:lvl2pPr>
            <a:lvl3pPr indent="0" lvl="2" marL="0" algn="r">
              <a:spcBef>
                <a:spcPts val="0"/>
              </a:spcBef>
              <a:buNone/>
              <a:defRPr>
                <a:solidFill>
                  <a:schemeClr val="dk1"/>
                </a:solidFill>
              </a:defRPr>
            </a:lvl3pPr>
            <a:lvl4pPr indent="0" lvl="3" marL="0" algn="r">
              <a:spcBef>
                <a:spcPts val="0"/>
              </a:spcBef>
              <a:buNone/>
              <a:defRPr>
                <a:solidFill>
                  <a:schemeClr val="dk1"/>
                </a:solidFill>
              </a:defRPr>
            </a:lvl4pPr>
            <a:lvl5pPr indent="0" lvl="4" marL="0" algn="r">
              <a:spcBef>
                <a:spcPts val="0"/>
              </a:spcBef>
              <a:buNone/>
              <a:defRPr>
                <a:solidFill>
                  <a:schemeClr val="dk1"/>
                </a:solidFill>
              </a:defRPr>
            </a:lvl5pPr>
            <a:lvl6pPr indent="0" lvl="5" marL="0" algn="r">
              <a:spcBef>
                <a:spcPts val="0"/>
              </a:spcBef>
              <a:buNone/>
              <a:defRPr>
                <a:solidFill>
                  <a:schemeClr val="dk1"/>
                </a:solidFill>
              </a:defRPr>
            </a:lvl6pPr>
            <a:lvl7pPr indent="0" lvl="6" marL="0" algn="r">
              <a:spcBef>
                <a:spcPts val="0"/>
              </a:spcBef>
              <a:buNone/>
              <a:defRPr>
                <a:solidFill>
                  <a:schemeClr val="dk1"/>
                </a:solidFill>
              </a:defRPr>
            </a:lvl7pPr>
            <a:lvl8pPr indent="0" lvl="7" marL="0" algn="r">
              <a:spcBef>
                <a:spcPts val="0"/>
              </a:spcBef>
              <a:buNone/>
              <a:defRPr>
                <a:solidFill>
                  <a:schemeClr val="dk1"/>
                </a:solidFill>
              </a:defRPr>
            </a:lvl8pPr>
            <a:lvl9pPr indent="0" lvl="8" marL="0" algn="r">
              <a:spcBef>
                <a:spcPts val="0"/>
              </a:spcBef>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grpSp>
        <p:nvGrpSpPr>
          <p:cNvPr id="1058" name="Google Shape;1058;g357fd9e02d3_1_9985"/>
          <p:cNvGrpSpPr/>
          <p:nvPr/>
        </p:nvGrpSpPr>
        <p:grpSpPr>
          <a:xfrm>
            <a:off x="1142925" y="686775"/>
            <a:ext cx="6858150" cy="3769950"/>
            <a:chOff x="2285850" y="1373550"/>
            <a:chExt cx="13716300" cy="7539900"/>
          </a:xfrm>
        </p:grpSpPr>
        <p:sp>
          <p:nvSpPr>
            <p:cNvPr id="1059" name="Google Shape;1059;g357fd9e02d3_1_9985"/>
            <p:cNvSpPr/>
            <p:nvPr/>
          </p:nvSpPr>
          <p:spPr>
            <a:xfrm>
              <a:off x="2285850" y="1373675"/>
              <a:ext cx="13716300" cy="7539300"/>
            </a:xfrm>
            <a:prstGeom prst="roundRect">
              <a:avLst>
                <a:gd fmla="val 1376" name="adj"/>
              </a:avLst>
            </a:prstGeom>
            <a:solidFill>
              <a:srgbClr val="FFFFFF"/>
            </a:solidFill>
            <a:ln>
              <a:noFill/>
            </a:ln>
            <a:effectLst>
              <a:outerShdw blurRad="614363" rotWithShape="0" algn="bl" dir="4080000" dist="209550">
                <a:srgbClr val="000000">
                  <a:alpha val="8000"/>
                </a:srgbClr>
              </a:outerShdw>
            </a:effectLst>
          </p:spPr>
          <p:txBody>
            <a:bodyPr anchorCtr="0" anchor="ctr" bIns="182875" lIns="182875" spcFirstLastPara="1" rIns="457200" wrap="square" tIns="182875">
              <a:noAutofit/>
            </a:bodyPr>
            <a:lstStyle/>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3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p:txBody>
        </p:sp>
        <p:sp>
          <p:nvSpPr>
            <p:cNvPr id="1060" name="Google Shape;1060;g357fd9e02d3_1_9985"/>
            <p:cNvSpPr/>
            <p:nvPr/>
          </p:nvSpPr>
          <p:spPr>
            <a:xfrm rot="-5400000">
              <a:off x="-1379250" y="5038650"/>
              <a:ext cx="7539900" cy="209700"/>
            </a:xfrm>
            <a:prstGeom prst="round2SameRect">
              <a:avLst>
                <a:gd fmla="val 50000" name="adj1"/>
                <a:gd fmla="val 0" name="adj2"/>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61" name="Google Shape;1061;g357fd9e02d3_1_9985"/>
          <p:cNvSpPr txBox="1"/>
          <p:nvPr>
            <p:ph type="title"/>
          </p:nvPr>
        </p:nvSpPr>
        <p:spPr>
          <a:xfrm>
            <a:off x="2219325" y="1386375"/>
            <a:ext cx="4705200" cy="1752600"/>
          </a:xfrm>
          <a:prstGeom prst="rect">
            <a:avLst/>
          </a:prstGeom>
        </p:spPr>
        <p:txBody>
          <a:bodyPr anchorCtr="0" anchor="t" bIns="45700" lIns="0" spcFirstLastPara="1" rIns="91425" wrap="square" tIns="45700">
            <a:noAutofit/>
          </a:bodyPr>
          <a:lstStyle>
            <a:lvl1pPr lvl="0">
              <a:lnSpc>
                <a:spcPct val="115000"/>
              </a:lnSpc>
              <a:spcBef>
                <a:spcPts val="0"/>
              </a:spcBef>
              <a:spcAft>
                <a:spcPts val="0"/>
              </a:spcAft>
              <a:buSzPts val="1200"/>
              <a:buNone/>
              <a:defRPr b="0" sz="1200"/>
            </a:lvl1pPr>
            <a:lvl2pPr lvl="1">
              <a:lnSpc>
                <a:spcPct val="115000"/>
              </a:lnSpc>
              <a:spcBef>
                <a:spcPts val="0"/>
              </a:spcBef>
              <a:spcAft>
                <a:spcPts val="0"/>
              </a:spcAft>
              <a:buSzPts val="2400"/>
              <a:buNone/>
              <a:defRPr/>
            </a:lvl2pPr>
            <a:lvl3pPr lvl="2">
              <a:lnSpc>
                <a:spcPct val="115000"/>
              </a:lnSpc>
              <a:spcBef>
                <a:spcPts val="0"/>
              </a:spcBef>
              <a:spcAft>
                <a:spcPts val="0"/>
              </a:spcAft>
              <a:buSzPts val="2400"/>
              <a:buNone/>
              <a:defRPr/>
            </a:lvl3pPr>
            <a:lvl4pPr lvl="3">
              <a:lnSpc>
                <a:spcPct val="115000"/>
              </a:lnSpc>
              <a:spcBef>
                <a:spcPts val="0"/>
              </a:spcBef>
              <a:spcAft>
                <a:spcPts val="0"/>
              </a:spcAft>
              <a:buSzPts val="2400"/>
              <a:buNone/>
              <a:defRPr/>
            </a:lvl4pPr>
            <a:lvl5pPr lvl="4">
              <a:lnSpc>
                <a:spcPct val="115000"/>
              </a:lnSpc>
              <a:spcBef>
                <a:spcPts val="0"/>
              </a:spcBef>
              <a:spcAft>
                <a:spcPts val="0"/>
              </a:spcAft>
              <a:buSzPts val="2400"/>
              <a:buNone/>
              <a:defRPr/>
            </a:lvl5pPr>
            <a:lvl6pPr lvl="5">
              <a:lnSpc>
                <a:spcPct val="115000"/>
              </a:lnSpc>
              <a:spcBef>
                <a:spcPts val="0"/>
              </a:spcBef>
              <a:spcAft>
                <a:spcPts val="0"/>
              </a:spcAft>
              <a:buSzPts val="2400"/>
              <a:buNone/>
              <a:defRPr/>
            </a:lvl6pPr>
            <a:lvl7pPr lvl="6">
              <a:lnSpc>
                <a:spcPct val="115000"/>
              </a:lnSpc>
              <a:spcBef>
                <a:spcPts val="0"/>
              </a:spcBef>
              <a:spcAft>
                <a:spcPts val="0"/>
              </a:spcAft>
              <a:buSzPts val="2400"/>
              <a:buNone/>
              <a:defRPr/>
            </a:lvl7pPr>
            <a:lvl8pPr lvl="7">
              <a:lnSpc>
                <a:spcPct val="115000"/>
              </a:lnSpc>
              <a:spcBef>
                <a:spcPts val="0"/>
              </a:spcBef>
              <a:spcAft>
                <a:spcPts val="0"/>
              </a:spcAft>
              <a:buSzPts val="2400"/>
              <a:buNone/>
              <a:defRPr/>
            </a:lvl8pPr>
            <a:lvl9pPr lvl="8">
              <a:lnSpc>
                <a:spcPct val="115000"/>
              </a:lnSpc>
              <a:spcBef>
                <a:spcPts val="0"/>
              </a:spcBef>
              <a:spcAft>
                <a:spcPts val="0"/>
              </a:spcAft>
              <a:buSzPts val="2400"/>
              <a:buNone/>
              <a:defRPr/>
            </a:lvl9pPr>
          </a:lstStyle>
          <a:p/>
        </p:txBody>
      </p:sp>
      <p:sp>
        <p:nvSpPr>
          <p:cNvPr id="1062" name="Google Shape;1062;g357fd9e02d3_1_9985"/>
          <p:cNvSpPr txBox="1"/>
          <p:nvPr>
            <p:ph idx="1" type="subTitle"/>
          </p:nvPr>
        </p:nvSpPr>
        <p:spPr>
          <a:xfrm>
            <a:off x="2219325" y="3386625"/>
            <a:ext cx="4705200" cy="371700"/>
          </a:xfrm>
          <a:prstGeom prst="rect">
            <a:avLst/>
          </a:prstGeom>
        </p:spPr>
        <p:txBody>
          <a:bodyPr anchorCtr="0" anchor="t" bIns="45700" lIns="0" spcFirstLastPara="1" rIns="45725" wrap="square" tIns="0">
            <a:noAutofit/>
          </a:bodyPr>
          <a:lstStyle>
            <a:lvl1pPr lvl="0">
              <a:spcBef>
                <a:spcPts val="0"/>
              </a:spcBef>
              <a:spcAft>
                <a:spcPts val="0"/>
              </a:spcAft>
              <a:buSzPts val="900"/>
              <a:buNone/>
              <a:defRPr b="1" sz="900"/>
            </a:lvl1pPr>
            <a:lvl2pPr lvl="1">
              <a:spcBef>
                <a:spcPts val="400"/>
              </a:spcBef>
              <a:spcAft>
                <a:spcPts val="0"/>
              </a:spcAft>
              <a:buSzPts val="900"/>
              <a:buNone/>
              <a:defRPr b="1" sz="900"/>
            </a:lvl2pPr>
            <a:lvl3pPr lvl="2">
              <a:spcBef>
                <a:spcPts val="400"/>
              </a:spcBef>
              <a:spcAft>
                <a:spcPts val="0"/>
              </a:spcAft>
              <a:buSzPts val="900"/>
              <a:buNone/>
              <a:defRPr b="1" sz="900"/>
            </a:lvl3pPr>
            <a:lvl4pPr lvl="3">
              <a:spcBef>
                <a:spcPts val="400"/>
              </a:spcBef>
              <a:spcAft>
                <a:spcPts val="0"/>
              </a:spcAft>
              <a:buSzPts val="900"/>
              <a:buNone/>
              <a:defRPr b="1" sz="900"/>
            </a:lvl4pPr>
            <a:lvl5pPr lvl="4">
              <a:spcBef>
                <a:spcPts val="400"/>
              </a:spcBef>
              <a:spcAft>
                <a:spcPts val="0"/>
              </a:spcAft>
              <a:buSzPts val="900"/>
              <a:buNone/>
              <a:defRPr b="1" sz="900"/>
            </a:lvl5pPr>
            <a:lvl6pPr lvl="5">
              <a:spcBef>
                <a:spcPts val="400"/>
              </a:spcBef>
              <a:spcAft>
                <a:spcPts val="0"/>
              </a:spcAft>
              <a:buSzPts val="900"/>
              <a:buNone/>
              <a:defRPr b="1" sz="900"/>
            </a:lvl6pPr>
            <a:lvl7pPr lvl="6">
              <a:spcBef>
                <a:spcPts val="400"/>
              </a:spcBef>
              <a:spcAft>
                <a:spcPts val="0"/>
              </a:spcAft>
              <a:buSzPts val="900"/>
              <a:buNone/>
              <a:defRPr b="1" sz="900"/>
            </a:lvl7pPr>
            <a:lvl8pPr lvl="7">
              <a:spcBef>
                <a:spcPts val="400"/>
              </a:spcBef>
              <a:spcAft>
                <a:spcPts val="0"/>
              </a:spcAft>
              <a:buSzPts val="900"/>
              <a:buNone/>
              <a:defRPr b="1" sz="900"/>
            </a:lvl8pPr>
            <a:lvl9pPr lvl="8">
              <a:spcBef>
                <a:spcPts val="400"/>
              </a:spcBef>
              <a:spcAft>
                <a:spcPts val="0"/>
              </a:spcAft>
              <a:buSzPts val="900"/>
              <a:buNone/>
              <a:defRPr b="1" sz="900"/>
            </a:lvl9pPr>
          </a:lstStyle>
          <a:p/>
        </p:txBody>
      </p:sp>
      <p:grpSp>
        <p:nvGrpSpPr>
          <p:cNvPr id="1063" name="Google Shape;1063;g357fd9e02d3_1_9985"/>
          <p:cNvGrpSpPr/>
          <p:nvPr/>
        </p:nvGrpSpPr>
        <p:grpSpPr>
          <a:xfrm>
            <a:off x="8408678" y="337263"/>
            <a:ext cx="278788" cy="278547"/>
            <a:chOff x="16729177" y="545963"/>
            <a:chExt cx="689727" cy="689133"/>
          </a:xfrm>
        </p:grpSpPr>
        <p:sp>
          <p:nvSpPr>
            <p:cNvPr id="1064" name="Google Shape;1064;g357fd9e02d3_1_998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65" name="Google Shape;1065;g357fd9e02d3_1_998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Gradient">
  <p:cSld name="Breaker_Denim_1">
    <p:bg>
      <p:bgPr>
        <a:gradFill>
          <a:gsLst>
            <a:gs pos="0">
              <a:schemeClr val="accent2"/>
            </a:gs>
            <a:gs pos="100000">
              <a:schemeClr val="dk1"/>
            </a:gs>
          </a:gsLst>
          <a:path path="circle">
            <a:fillToRect l="100%" t="100%"/>
          </a:path>
          <a:tileRect b="-100%" r="-100%"/>
        </a:gradFill>
      </p:bgPr>
    </p:bg>
    <p:spTree>
      <p:nvGrpSpPr>
        <p:cNvPr id="117" name="Shape 117"/>
        <p:cNvGrpSpPr/>
        <p:nvPr/>
      </p:nvGrpSpPr>
      <p:grpSpPr>
        <a:xfrm>
          <a:off x="0" y="0"/>
          <a:ext cx="0" cy="0"/>
          <a:chOff x="0" y="0"/>
          <a:chExt cx="0" cy="0"/>
        </a:xfrm>
      </p:grpSpPr>
      <p:sp>
        <p:nvSpPr>
          <p:cNvPr id="118" name="Google Shape;118;p28"/>
          <p:cNvSpPr txBox="1"/>
          <p:nvPr>
            <p:ph type="title"/>
          </p:nvPr>
        </p:nvSpPr>
        <p:spPr>
          <a:xfrm>
            <a:off x="459106" y="1557450"/>
            <a:ext cx="8217300" cy="2028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2200"/>
              <a:buNone/>
              <a:defRPr sz="2800">
                <a:solidFill>
                  <a:schemeClr val="lt1"/>
                </a:solidFill>
              </a:defRPr>
            </a:lvl1pPr>
            <a:lvl2pPr lvl="1" algn="l">
              <a:lnSpc>
                <a:spcPct val="100000"/>
              </a:lnSpc>
              <a:spcBef>
                <a:spcPts val="0"/>
              </a:spcBef>
              <a:spcAft>
                <a:spcPts val="0"/>
              </a:spcAft>
              <a:buSzPts val="2400"/>
              <a:buNone/>
              <a:defRPr sz="2800">
                <a:solidFill>
                  <a:schemeClr val="lt1"/>
                </a:solidFill>
              </a:defRPr>
            </a:lvl2pPr>
            <a:lvl3pPr lvl="2" algn="l">
              <a:lnSpc>
                <a:spcPct val="100000"/>
              </a:lnSpc>
              <a:spcBef>
                <a:spcPts val="0"/>
              </a:spcBef>
              <a:spcAft>
                <a:spcPts val="0"/>
              </a:spcAft>
              <a:buSzPts val="2400"/>
              <a:buNone/>
              <a:defRPr sz="2800">
                <a:solidFill>
                  <a:schemeClr val="lt1"/>
                </a:solidFill>
              </a:defRPr>
            </a:lvl3pPr>
            <a:lvl4pPr lvl="3" algn="l">
              <a:lnSpc>
                <a:spcPct val="100000"/>
              </a:lnSpc>
              <a:spcBef>
                <a:spcPts val="0"/>
              </a:spcBef>
              <a:spcAft>
                <a:spcPts val="0"/>
              </a:spcAft>
              <a:buSzPts val="2400"/>
              <a:buNone/>
              <a:defRPr sz="2800">
                <a:solidFill>
                  <a:schemeClr val="lt1"/>
                </a:solidFill>
              </a:defRPr>
            </a:lvl4pPr>
            <a:lvl5pPr lvl="4" algn="l">
              <a:lnSpc>
                <a:spcPct val="100000"/>
              </a:lnSpc>
              <a:spcBef>
                <a:spcPts val="0"/>
              </a:spcBef>
              <a:spcAft>
                <a:spcPts val="0"/>
              </a:spcAft>
              <a:buSzPts val="2400"/>
              <a:buNone/>
              <a:defRPr sz="2800">
                <a:solidFill>
                  <a:schemeClr val="lt1"/>
                </a:solidFill>
              </a:defRPr>
            </a:lvl5pPr>
            <a:lvl6pPr lvl="5" algn="l">
              <a:lnSpc>
                <a:spcPct val="100000"/>
              </a:lnSpc>
              <a:spcBef>
                <a:spcPts val="0"/>
              </a:spcBef>
              <a:spcAft>
                <a:spcPts val="0"/>
              </a:spcAft>
              <a:buSzPts val="2400"/>
              <a:buNone/>
              <a:defRPr sz="2800">
                <a:solidFill>
                  <a:schemeClr val="lt1"/>
                </a:solidFill>
              </a:defRPr>
            </a:lvl6pPr>
            <a:lvl7pPr lvl="6" algn="l">
              <a:lnSpc>
                <a:spcPct val="100000"/>
              </a:lnSpc>
              <a:spcBef>
                <a:spcPts val="0"/>
              </a:spcBef>
              <a:spcAft>
                <a:spcPts val="0"/>
              </a:spcAft>
              <a:buSzPts val="2400"/>
              <a:buNone/>
              <a:defRPr sz="2800">
                <a:solidFill>
                  <a:schemeClr val="lt1"/>
                </a:solidFill>
              </a:defRPr>
            </a:lvl7pPr>
            <a:lvl8pPr lvl="7" algn="l">
              <a:lnSpc>
                <a:spcPct val="100000"/>
              </a:lnSpc>
              <a:spcBef>
                <a:spcPts val="0"/>
              </a:spcBef>
              <a:spcAft>
                <a:spcPts val="0"/>
              </a:spcAft>
              <a:buSzPts val="2400"/>
              <a:buNone/>
              <a:defRPr sz="2800">
                <a:solidFill>
                  <a:schemeClr val="lt1"/>
                </a:solidFill>
              </a:defRPr>
            </a:lvl8pPr>
            <a:lvl9pPr lvl="8" algn="l">
              <a:lnSpc>
                <a:spcPct val="100000"/>
              </a:lnSpc>
              <a:spcBef>
                <a:spcPts val="0"/>
              </a:spcBef>
              <a:spcAft>
                <a:spcPts val="0"/>
              </a:spcAft>
              <a:buSzPts val="2400"/>
              <a:buNone/>
              <a:defRPr sz="2800">
                <a:solidFill>
                  <a:schemeClr val="lt1"/>
                </a:solidFill>
              </a:defRPr>
            </a:lvl9pPr>
          </a:lstStyle>
          <a:p/>
        </p:txBody>
      </p:sp>
      <p:sp>
        <p:nvSpPr>
          <p:cNvPr id="119" name="Google Shape;119;p28"/>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120" name="Google Shape;120;p28"/>
          <p:cNvGrpSpPr/>
          <p:nvPr/>
        </p:nvGrpSpPr>
        <p:grpSpPr>
          <a:xfrm>
            <a:off x="8674581" y="237979"/>
            <a:ext cx="182847" cy="182689"/>
            <a:chOff x="16729177" y="545963"/>
            <a:chExt cx="689727" cy="689133"/>
          </a:xfrm>
        </p:grpSpPr>
        <p:sp>
          <p:nvSpPr>
            <p:cNvPr id="121" name="Google Shape;121;p2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22" name="Google Shape;122;p2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no streams">
  <p:cSld name="Breaker_Denim_1">
    <p:bg>
      <p:bgPr>
        <a:solidFill>
          <a:schemeClr val="dk2"/>
        </a:solidFill>
      </p:bgPr>
    </p:bg>
    <p:spTree>
      <p:nvGrpSpPr>
        <p:cNvPr id="1066" name="Shape 1066"/>
        <p:cNvGrpSpPr/>
        <p:nvPr/>
      </p:nvGrpSpPr>
      <p:grpSpPr>
        <a:xfrm>
          <a:off x="0" y="0"/>
          <a:ext cx="0" cy="0"/>
          <a:chOff x="0" y="0"/>
          <a:chExt cx="0" cy="0"/>
        </a:xfrm>
      </p:grpSpPr>
      <p:sp>
        <p:nvSpPr>
          <p:cNvPr id="1067" name="Google Shape;1067;g357fd9e02d3_1_9995"/>
          <p:cNvSpPr txBox="1"/>
          <p:nvPr>
            <p:ph type="title"/>
          </p:nvPr>
        </p:nvSpPr>
        <p:spPr>
          <a:xfrm>
            <a:off x="459106" y="1557450"/>
            <a:ext cx="82173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i="1" sz="2800">
                <a:solidFill>
                  <a:schemeClr val="lt1"/>
                </a:solidFill>
              </a:defRPr>
            </a:lvl1pPr>
            <a:lvl2pPr lvl="1">
              <a:spcBef>
                <a:spcPts val="0"/>
              </a:spcBef>
              <a:spcAft>
                <a:spcPts val="0"/>
              </a:spcAft>
              <a:buNone/>
              <a:defRPr i="1" sz="2800">
                <a:solidFill>
                  <a:schemeClr val="lt1"/>
                </a:solidFill>
              </a:defRPr>
            </a:lvl2pPr>
            <a:lvl3pPr lvl="2">
              <a:spcBef>
                <a:spcPts val="0"/>
              </a:spcBef>
              <a:spcAft>
                <a:spcPts val="0"/>
              </a:spcAft>
              <a:buNone/>
              <a:defRPr i="1" sz="2800">
                <a:solidFill>
                  <a:schemeClr val="lt1"/>
                </a:solidFill>
              </a:defRPr>
            </a:lvl3pPr>
            <a:lvl4pPr lvl="3">
              <a:spcBef>
                <a:spcPts val="0"/>
              </a:spcBef>
              <a:spcAft>
                <a:spcPts val="0"/>
              </a:spcAft>
              <a:buNone/>
              <a:defRPr i="1" sz="2800">
                <a:solidFill>
                  <a:schemeClr val="lt1"/>
                </a:solidFill>
              </a:defRPr>
            </a:lvl4pPr>
            <a:lvl5pPr lvl="4">
              <a:spcBef>
                <a:spcPts val="0"/>
              </a:spcBef>
              <a:spcAft>
                <a:spcPts val="0"/>
              </a:spcAft>
              <a:buNone/>
              <a:defRPr i="1" sz="2800">
                <a:solidFill>
                  <a:schemeClr val="lt1"/>
                </a:solidFill>
              </a:defRPr>
            </a:lvl5pPr>
            <a:lvl6pPr lvl="5">
              <a:spcBef>
                <a:spcPts val="0"/>
              </a:spcBef>
              <a:spcAft>
                <a:spcPts val="0"/>
              </a:spcAft>
              <a:buNone/>
              <a:defRPr i="1" sz="2800">
                <a:solidFill>
                  <a:schemeClr val="lt1"/>
                </a:solidFill>
              </a:defRPr>
            </a:lvl6pPr>
            <a:lvl7pPr lvl="6">
              <a:spcBef>
                <a:spcPts val="0"/>
              </a:spcBef>
              <a:spcAft>
                <a:spcPts val="0"/>
              </a:spcAft>
              <a:buNone/>
              <a:defRPr i="1" sz="2800">
                <a:solidFill>
                  <a:schemeClr val="lt1"/>
                </a:solidFill>
              </a:defRPr>
            </a:lvl7pPr>
            <a:lvl8pPr lvl="7">
              <a:spcBef>
                <a:spcPts val="0"/>
              </a:spcBef>
              <a:spcAft>
                <a:spcPts val="0"/>
              </a:spcAft>
              <a:buNone/>
              <a:defRPr i="1" sz="2800">
                <a:solidFill>
                  <a:schemeClr val="lt1"/>
                </a:solidFill>
              </a:defRPr>
            </a:lvl8pPr>
            <a:lvl9pPr lvl="8">
              <a:spcBef>
                <a:spcPts val="0"/>
              </a:spcBef>
              <a:spcAft>
                <a:spcPts val="0"/>
              </a:spcAft>
              <a:buNone/>
              <a:defRPr i="1" sz="2800">
                <a:solidFill>
                  <a:schemeClr val="lt1"/>
                </a:solidFill>
              </a:defRPr>
            </a:lvl9pPr>
          </a:lstStyle>
          <a:p/>
        </p:txBody>
      </p:sp>
      <p:grpSp>
        <p:nvGrpSpPr>
          <p:cNvPr id="1068" name="Google Shape;1068;g357fd9e02d3_1_9995"/>
          <p:cNvGrpSpPr/>
          <p:nvPr/>
        </p:nvGrpSpPr>
        <p:grpSpPr>
          <a:xfrm>
            <a:off x="8408678" y="337263"/>
            <a:ext cx="278788" cy="278547"/>
            <a:chOff x="16729177" y="545963"/>
            <a:chExt cx="689727" cy="689133"/>
          </a:xfrm>
        </p:grpSpPr>
        <p:sp>
          <p:nvSpPr>
            <p:cNvPr id="1069" name="Google Shape;1069;g357fd9e02d3_1_999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70" name="Google Shape;1070;g357fd9e02d3_1_999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
        <p:nvSpPr>
          <p:cNvPr id="1071" name="Google Shape;1071;g357fd9e02d3_1_9995"/>
          <p:cNvSpPr txBox="1"/>
          <p:nvPr>
            <p:ph idx="12" type="sldNum"/>
          </p:nvPr>
        </p:nvSpPr>
        <p:spPr>
          <a:xfrm>
            <a:off x="8394839" y="4656150"/>
            <a:ext cx="289200" cy="238200"/>
          </a:xfrm>
          <a:prstGeom prst="rect">
            <a:avLst/>
          </a:prstGeom>
        </p:spPr>
        <p:txBody>
          <a:bodyPr anchorCtr="0" anchor="ctr" bIns="45700" lIns="91425" spcFirstLastPara="1" rIns="0" wrap="square" tIns="45700">
            <a:noAutofit/>
          </a:bodyPr>
          <a:lstStyle>
            <a:lvl1pPr lvl="0">
              <a:buClr>
                <a:srgbClr val="000000"/>
              </a:buClr>
              <a:buFont typeface="Arial"/>
              <a:buNone/>
              <a:defRPr>
                <a:solidFill>
                  <a:schemeClr val="lt1"/>
                </a:solidFill>
              </a:defRPr>
            </a:lvl1pPr>
            <a:lvl2pPr lvl="1">
              <a:buClr>
                <a:srgbClr val="000000"/>
              </a:buClr>
              <a:buFont typeface="Arial"/>
              <a:buNone/>
              <a:defRPr>
                <a:solidFill>
                  <a:schemeClr val="lt1"/>
                </a:solidFill>
              </a:defRPr>
            </a:lvl2pPr>
            <a:lvl3pPr lvl="2">
              <a:buClr>
                <a:srgbClr val="000000"/>
              </a:buClr>
              <a:buFont typeface="Arial"/>
              <a:buNone/>
              <a:defRPr>
                <a:solidFill>
                  <a:schemeClr val="lt1"/>
                </a:solidFill>
              </a:defRPr>
            </a:lvl3pPr>
            <a:lvl4pPr lvl="3">
              <a:buClr>
                <a:srgbClr val="000000"/>
              </a:buClr>
              <a:buFont typeface="Arial"/>
              <a:buNone/>
              <a:defRPr>
                <a:solidFill>
                  <a:schemeClr val="lt1"/>
                </a:solidFill>
              </a:defRPr>
            </a:lvl4pPr>
            <a:lvl5pPr lvl="4">
              <a:buClr>
                <a:srgbClr val="000000"/>
              </a:buClr>
              <a:buFont typeface="Arial"/>
              <a:buNone/>
              <a:defRPr>
                <a:solidFill>
                  <a:schemeClr val="lt1"/>
                </a:solidFill>
              </a:defRPr>
            </a:lvl5pPr>
            <a:lvl6pPr lvl="5">
              <a:buClr>
                <a:srgbClr val="000000"/>
              </a:buClr>
              <a:buFont typeface="Arial"/>
              <a:buNone/>
              <a:defRPr>
                <a:solidFill>
                  <a:schemeClr val="lt1"/>
                </a:solidFill>
              </a:defRPr>
            </a:lvl6pPr>
            <a:lvl7pPr lvl="6">
              <a:buClr>
                <a:srgbClr val="000000"/>
              </a:buClr>
              <a:buFont typeface="Arial"/>
              <a:buNone/>
              <a:defRPr>
                <a:solidFill>
                  <a:schemeClr val="lt1"/>
                </a:solidFill>
              </a:defRPr>
            </a:lvl7pPr>
            <a:lvl8pPr lvl="7">
              <a:buClr>
                <a:srgbClr val="000000"/>
              </a:buClr>
              <a:buFont typeface="Arial"/>
              <a:buNone/>
              <a:defRPr>
                <a:solidFill>
                  <a:schemeClr val="lt1"/>
                </a:solidFill>
              </a:defRPr>
            </a:lvl8pPr>
            <a:lvl9pPr lvl="8">
              <a:buClr>
                <a:srgbClr val="000000"/>
              </a:buClr>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p:cSld name="Breaker_Denim_1_2">
    <p:bg>
      <p:bgPr>
        <a:solidFill>
          <a:schemeClr val="lt2"/>
        </a:solidFill>
      </p:bgPr>
    </p:bg>
    <p:spTree>
      <p:nvGrpSpPr>
        <p:cNvPr id="1072" name="Shape 1072"/>
        <p:cNvGrpSpPr/>
        <p:nvPr/>
      </p:nvGrpSpPr>
      <p:grpSpPr>
        <a:xfrm>
          <a:off x="0" y="0"/>
          <a:ext cx="0" cy="0"/>
          <a:chOff x="0" y="0"/>
          <a:chExt cx="0" cy="0"/>
        </a:xfrm>
      </p:grpSpPr>
      <p:grpSp>
        <p:nvGrpSpPr>
          <p:cNvPr id="1073" name="Google Shape;1073;g357fd9e02d3_1_10001"/>
          <p:cNvGrpSpPr/>
          <p:nvPr/>
        </p:nvGrpSpPr>
        <p:grpSpPr>
          <a:xfrm>
            <a:off x="8408678" y="337263"/>
            <a:ext cx="278788" cy="278547"/>
            <a:chOff x="16729177" y="545963"/>
            <a:chExt cx="689727" cy="689133"/>
          </a:xfrm>
        </p:grpSpPr>
        <p:sp>
          <p:nvSpPr>
            <p:cNvPr id="1074" name="Google Shape;1074;g357fd9e02d3_1_1000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75" name="Google Shape;1075;g357fd9e02d3_1_1000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
        <p:nvSpPr>
          <p:cNvPr id="1076" name="Google Shape;1076;g357fd9e02d3_1_10001"/>
          <p:cNvSpPr txBox="1"/>
          <p:nvPr>
            <p:ph idx="12" type="sldNum"/>
          </p:nvPr>
        </p:nvSpPr>
        <p:spPr>
          <a:xfrm>
            <a:off x="8394839" y="4656150"/>
            <a:ext cx="289200" cy="238200"/>
          </a:xfrm>
          <a:prstGeom prst="rect">
            <a:avLst/>
          </a:prstGeom>
        </p:spPr>
        <p:txBody>
          <a:bodyPr anchorCtr="0" anchor="ctr" bIns="45700" lIns="91425" spcFirstLastPara="1" rIns="0" wrap="square" tIns="45700">
            <a:noAutofit/>
          </a:bodyPr>
          <a:lstStyle>
            <a:lvl1pPr lvl="0">
              <a:buClr>
                <a:srgbClr val="000000"/>
              </a:buClr>
              <a:buFont typeface="Arial"/>
              <a:buNone/>
              <a:defRPr/>
            </a:lvl1pPr>
            <a:lvl2pPr lvl="1">
              <a:buClr>
                <a:srgbClr val="000000"/>
              </a:buClr>
              <a:buFont typeface="Arial"/>
              <a:buNone/>
              <a:defRPr/>
            </a:lvl2pPr>
            <a:lvl3pPr lvl="2">
              <a:buClr>
                <a:srgbClr val="000000"/>
              </a:buClr>
              <a:buFont typeface="Arial"/>
              <a:buNone/>
              <a:defRPr/>
            </a:lvl3pPr>
            <a:lvl4pPr lvl="3">
              <a:buClr>
                <a:srgbClr val="000000"/>
              </a:buClr>
              <a:buFont typeface="Arial"/>
              <a:buNone/>
              <a:defRPr/>
            </a:lvl4pPr>
            <a:lvl5pPr lvl="4">
              <a:buClr>
                <a:srgbClr val="000000"/>
              </a:buClr>
              <a:buFont typeface="Arial"/>
              <a:buNone/>
              <a:defRPr/>
            </a:lvl5pPr>
            <a:lvl6pPr lvl="5">
              <a:buClr>
                <a:srgbClr val="000000"/>
              </a:buClr>
              <a:buFont typeface="Arial"/>
              <a:buNone/>
              <a:defRPr/>
            </a:lvl6pPr>
            <a:lvl7pPr lvl="6">
              <a:buClr>
                <a:srgbClr val="000000"/>
              </a:buClr>
              <a:buFont typeface="Arial"/>
              <a:buNone/>
              <a:defRPr/>
            </a:lvl7pPr>
            <a:lvl8pPr lvl="7">
              <a:buClr>
                <a:srgbClr val="000000"/>
              </a:buClr>
              <a:buFont typeface="Arial"/>
              <a:buNone/>
              <a:defRPr/>
            </a:lvl8pPr>
            <a:lvl9pPr lvl="8">
              <a:buClr>
                <a:srgbClr val="000000"/>
              </a:buClr>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1077" name="Google Shape;1077;g357fd9e02d3_1_10001"/>
          <p:cNvSpPr txBox="1"/>
          <p:nvPr/>
        </p:nvSpPr>
        <p:spPr>
          <a:xfrm>
            <a:off x="2047500" y="1829100"/>
            <a:ext cx="5049000" cy="1485300"/>
          </a:xfrm>
          <a:prstGeom prst="rect">
            <a:avLst/>
          </a:prstGeom>
          <a:noFill/>
          <a:ln>
            <a:noFill/>
          </a:ln>
        </p:spPr>
        <p:txBody>
          <a:bodyPr anchorCtr="0" anchor="t" bIns="45725" lIns="0" spcFirstLastPara="1" rIns="45725" wrap="square" tIns="45725">
            <a:spAutoFit/>
          </a:bodyPr>
          <a:lstStyle/>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This proposal is conditioned upon negotiation and execution by the parties of a written agreement containing mutually acceptable terms and conditions. This proposal may not be incorporated into a contract and does not constitute a contract. The pricing included in this proposal is based on the specific products and services outlined and is subject to Confluent’s standard terms unless otherwise stated herein. Any variations in Confluent’s standard terms or the products, service term, locations, and/or configuration described in this proposal may result in different pricing.</a:t>
            </a:r>
            <a:endParaRPr sz="1000">
              <a:solidFill>
                <a:schemeClr val="dk1"/>
              </a:solidFill>
              <a:latin typeface="Montserrat"/>
              <a:ea typeface="Montserrat"/>
              <a:cs typeface="Montserrat"/>
              <a:sym typeface="Montserrat"/>
            </a:endParaRPr>
          </a:p>
        </p:txBody>
      </p:sp>
      <p:sp>
        <p:nvSpPr>
          <p:cNvPr id="1078" name="Google Shape;1078;g357fd9e02d3_1_10001"/>
          <p:cNvSpPr/>
          <p:nvPr/>
        </p:nvSpPr>
        <p:spPr>
          <a:xfrm>
            <a:off x="2047500" y="1367563"/>
            <a:ext cx="1156200" cy="278700"/>
          </a:xfrm>
          <a:prstGeom prst="roundRect">
            <a:avLst>
              <a:gd fmla="val 50000" name="adj"/>
            </a:avLst>
          </a:prstGeom>
          <a:solidFill>
            <a:schemeClr val="accent5"/>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DISCLAIMER</a:t>
            </a:r>
            <a:endParaRPr sz="700">
              <a:solidFill>
                <a:schemeClr val="lt1"/>
              </a:solidFill>
              <a:latin typeface="Montserrat"/>
              <a:ea typeface="Montserrat"/>
              <a:cs typeface="Montserrat"/>
              <a:sym typeface="Montserrat"/>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Breaker_Denim_1_1">
    <p:bg>
      <p:bgPr>
        <a:solidFill>
          <a:schemeClr val="dk2"/>
        </a:solidFill>
      </p:bgPr>
    </p:bg>
    <p:spTree>
      <p:nvGrpSpPr>
        <p:cNvPr id="1079" name="Shape 1079"/>
        <p:cNvGrpSpPr/>
        <p:nvPr/>
      </p:nvGrpSpPr>
      <p:grpSpPr>
        <a:xfrm>
          <a:off x="0" y="0"/>
          <a:ext cx="0" cy="0"/>
          <a:chOff x="0" y="0"/>
          <a:chExt cx="0" cy="0"/>
        </a:xfrm>
      </p:grpSpPr>
      <p:grpSp>
        <p:nvGrpSpPr>
          <p:cNvPr id="1080" name="Google Shape;1080;g357fd9e02d3_1_10008"/>
          <p:cNvGrpSpPr/>
          <p:nvPr/>
        </p:nvGrpSpPr>
        <p:grpSpPr>
          <a:xfrm>
            <a:off x="7927468" y="3962639"/>
            <a:ext cx="545850" cy="545311"/>
            <a:chOff x="16729177" y="545963"/>
            <a:chExt cx="689727" cy="689133"/>
          </a:xfrm>
        </p:grpSpPr>
        <p:sp>
          <p:nvSpPr>
            <p:cNvPr id="1081" name="Google Shape;1081;g357fd9e02d3_1_1000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082" name="Google Shape;1082;g357fd9e02d3_1_1000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cxnSp>
        <p:nvCxnSpPr>
          <p:cNvPr id="1083" name="Google Shape;1083;g357fd9e02d3_1_10008"/>
          <p:cNvCxnSpPr/>
          <p:nvPr/>
        </p:nvCxnSpPr>
        <p:spPr>
          <a:xfrm>
            <a:off x="3101850" y="1841325"/>
            <a:ext cx="0" cy="1003800"/>
          </a:xfrm>
          <a:prstGeom prst="straightConnector1">
            <a:avLst/>
          </a:prstGeom>
          <a:noFill/>
          <a:ln cap="flat" cmpd="sng" w="38100">
            <a:solidFill>
              <a:schemeClr val="lt1"/>
            </a:solidFill>
            <a:prstDash val="solid"/>
            <a:round/>
            <a:headEnd len="med" w="med" type="none"/>
            <a:tailEnd len="med" w="med" type="none"/>
          </a:ln>
        </p:spPr>
      </p:cxnSp>
      <p:sp>
        <p:nvSpPr>
          <p:cNvPr id="1084" name="Google Shape;1084;g357fd9e02d3_1_10008"/>
          <p:cNvSpPr txBox="1"/>
          <p:nvPr>
            <p:ph type="title"/>
          </p:nvPr>
        </p:nvSpPr>
        <p:spPr>
          <a:xfrm>
            <a:off x="941350" y="1881300"/>
            <a:ext cx="1932000" cy="923700"/>
          </a:xfrm>
          <a:prstGeom prst="rect">
            <a:avLst/>
          </a:prstGeom>
        </p:spPr>
        <p:txBody>
          <a:bodyPr anchorCtr="0" anchor="ctr" bIns="45700" lIns="0" spcFirstLastPara="1" rIns="91425" wrap="square" tIns="45700">
            <a:noAutofit/>
          </a:bodyPr>
          <a:lstStyle>
            <a:lvl1pPr lvl="0" algn="r">
              <a:spcBef>
                <a:spcPts val="0"/>
              </a:spcBef>
              <a:spcAft>
                <a:spcPts val="0"/>
              </a:spcAft>
              <a:buClr>
                <a:schemeClr val="accent2"/>
              </a:buClr>
              <a:buSzPts val="2200"/>
              <a:buNone/>
              <a:defRPr>
                <a:solidFill>
                  <a:schemeClr val="accent2"/>
                </a:solidFill>
              </a:defRPr>
            </a:lvl1pPr>
            <a:lvl2pPr lvl="1">
              <a:spcBef>
                <a:spcPts val="0"/>
              </a:spcBef>
              <a:spcAft>
                <a:spcPts val="0"/>
              </a:spcAft>
              <a:buClr>
                <a:schemeClr val="accent2"/>
              </a:buClr>
              <a:buSzPts val="2400"/>
              <a:buNone/>
              <a:defRPr>
                <a:solidFill>
                  <a:schemeClr val="accent2"/>
                </a:solidFill>
              </a:defRPr>
            </a:lvl2pPr>
            <a:lvl3pPr lvl="2">
              <a:spcBef>
                <a:spcPts val="0"/>
              </a:spcBef>
              <a:spcAft>
                <a:spcPts val="0"/>
              </a:spcAft>
              <a:buClr>
                <a:schemeClr val="accent2"/>
              </a:buClr>
              <a:buSzPts val="2400"/>
              <a:buNone/>
              <a:defRPr>
                <a:solidFill>
                  <a:schemeClr val="accent2"/>
                </a:solidFill>
              </a:defRPr>
            </a:lvl3pPr>
            <a:lvl4pPr lvl="3">
              <a:spcBef>
                <a:spcPts val="0"/>
              </a:spcBef>
              <a:spcAft>
                <a:spcPts val="0"/>
              </a:spcAft>
              <a:buClr>
                <a:schemeClr val="accent2"/>
              </a:buClr>
              <a:buSzPts val="2400"/>
              <a:buNone/>
              <a:defRPr>
                <a:solidFill>
                  <a:schemeClr val="accent2"/>
                </a:solidFill>
              </a:defRPr>
            </a:lvl4pPr>
            <a:lvl5pPr lvl="4">
              <a:spcBef>
                <a:spcPts val="0"/>
              </a:spcBef>
              <a:spcAft>
                <a:spcPts val="0"/>
              </a:spcAft>
              <a:buClr>
                <a:schemeClr val="accent2"/>
              </a:buClr>
              <a:buSzPts val="2400"/>
              <a:buNone/>
              <a:defRPr>
                <a:solidFill>
                  <a:schemeClr val="accent2"/>
                </a:solidFill>
              </a:defRPr>
            </a:lvl5pPr>
            <a:lvl6pPr lvl="5">
              <a:spcBef>
                <a:spcPts val="0"/>
              </a:spcBef>
              <a:spcAft>
                <a:spcPts val="0"/>
              </a:spcAft>
              <a:buClr>
                <a:schemeClr val="accent2"/>
              </a:buClr>
              <a:buSzPts val="2400"/>
              <a:buNone/>
              <a:defRPr>
                <a:solidFill>
                  <a:schemeClr val="accent2"/>
                </a:solidFill>
              </a:defRPr>
            </a:lvl6pPr>
            <a:lvl7pPr lvl="6">
              <a:spcBef>
                <a:spcPts val="0"/>
              </a:spcBef>
              <a:spcAft>
                <a:spcPts val="0"/>
              </a:spcAft>
              <a:buClr>
                <a:schemeClr val="accent2"/>
              </a:buClr>
              <a:buSzPts val="2400"/>
              <a:buNone/>
              <a:defRPr>
                <a:solidFill>
                  <a:schemeClr val="accent2"/>
                </a:solidFill>
              </a:defRPr>
            </a:lvl7pPr>
            <a:lvl8pPr lvl="7">
              <a:spcBef>
                <a:spcPts val="0"/>
              </a:spcBef>
              <a:spcAft>
                <a:spcPts val="0"/>
              </a:spcAft>
              <a:buClr>
                <a:schemeClr val="accent2"/>
              </a:buClr>
              <a:buSzPts val="2400"/>
              <a:buNone/>
              <a:defRPr>
                <a:solidFill>
                  <a:schemeClr val="accent2"/>
                </a:solidFill>
              </a:defRPr>
            </a:lvl8pPr>
            <a:lvl9pPr lvl="8">
              <a:spcBef>
                <a:spcPts val="0"/>
              </a:spcBef>
              <a:spcAft>
                <a:spcPts val="0"/>
              </a:spcAft>
              <a:buClr>
                <a:schemeClr val="accent2"/>
              </a:buClr>
              <a:buSzPts val="2400"/>
              <a:buNone/>
              <a:defRPr>
                <a:solidFill>
                  <a:schemeClr val="accent2"/>
                </a:solidFill>
              </a:defRPr>
            </a:lvl9pPr>
          </a:lstStyle>
          <a:p/>
        </p:txBody>
      </p:sp>
      <p:sp>
        <p:nvSpPr>
          <p:cNvPr id="1085" name="Google Shape;1085;g357fd9e02d3_1_10008"/>
          <p:cNvSpPr txBox="1"/>
          <p:nvPr>
            <p:ph idx="1" type="subTitle"/>
          </p:nvPr>
        </p:nvSpPr>
        <p:spPr>
          <a:xfrm>
            <a:off x="3406550" y="1841325"/>
            <a:ext cx="4796100" cy="1003800"/>
          </a:xfrm>
          <a:prstGeom prst="rect">
            <a:avLst/>
          </a:prstGeom>
        </p:spPr>
        <p:txBody>
          <a:bodyPr anchorCtr="0" anchor="ctr" bIns="45700" lIns="0" spcFirstLastPara="1" rIns="45725" wrap="square" tIns="0">
            <a:noAutofit/>
          </a:bodyPr>
          <a:lstStyle>
            <a:lvl1pPr lvl="0">
              <a:lnSpc>
                <a:spcPct val="115000"/>
              </a:lnSpc>
              <a:spcBef>
                <a:spcPts val="0"/>
              </a:spcBef>
              <a:spcAft>
                <a:spcPts val="0"/>
              </a:spcAft>
              <a:buClr>
                <a:schemeClr val="lt1"/>
              </a:buClr>
              <a:buSzPts val="1500"/>
              <a:buNone/>
              <a:defRPr sz="1500">
                <a:solidFill>
                  <a:schemeClr val="lt1"/>
                </a:solidFill>
              </a:defRPr>
            </a:lvl1pPr>
            <a:lvl2pPr lvl="1">
              <a:lnSpc>
                <a:spcPct val="115000"/>
              </a:lnSpc>
              <a:spcBef>
                <a:spcPts val="400"/>
              </a:spcBef>
              <a:spcAft>
                <a:spcPts val="0"/>
              </a:spcAft>
              <a:buClr>
                <a:schemeClr val="lt1"/>
              </a:buClr>
              <a:buSzPts val="1500"/>
              <a:buNone/>
              <a:defRPr sz="1500">
                <a:solidFill>
                  <a:schemeClr val="lt1"/>
                </a:solidFill>
              </a:defRPr>
            </a:lvl2pPr>
            <a:lvl3pPr lvl="2">
              <a:lnSpc>
                <a:spcPct val="115000"/>
              </a:lnSpc>
              <a:spcBef>
                <a:spcPts val="400"/>
              </a:spcBef>
              <a:spcAft>
                <a:spcPts val="0"/>
              </a:spcAft>
              <a:buClr>
                <a:schemeClr val="lt1"/>
              </a:buClr>
              <a:buSzPts val="1500"/>
              <a:buNone/>
              <a:defRPr sz="1500">
                <a:solidFill>
                  <a:schemeClr val="lt1"/>
                </a:solidFill>
              </a:defRPr>
            </a:lvl3pPr>
            <a:lvl4pPr lvl="3">
              <a:lnSpc>
                <a:spcPct val="115000"/>
              </a:lnSpc>
              <a:spcBef>
                <a:spcPts val="400"/>
              </a:spcBef>
              <a:spcAft>
                <a:spcPts val="0"/>
              </a:spcAft>
              <a:buClr>
                <a:schemeClr val="lt1"/>
              </a:buClr>
              <a:buSzPts val="1500"/>
              <a:buNone/>
              <a:defRPr sz="1500">
                <a:solidFill>
                  <a:schemeClr val="lt1"/>
                </a:solidFill>
              </a:defRPr>
            </a:lvl4pPr>
            <a:lvl5pPr lvl="4">
              <a:lnSpc>
                <a:spcPct val="115000"/>
              </a:lnSpc>
              <a:spcBef>
                <a:spcPts val="400"/>
              </a:spcBef>
              <a:spcAft>
                <a:spcPts val="0"/>
              </a:spcAft>
              <a:buClr>
                <a:schemeClr val="lt1"/>
              </a:buClr>
              <a:buSzPts val="1500"/>
              <a:buNone/>
              <a:defRPr sz="1500">
                <a:solidFill>
                  <a:schemeClr val="lt1"/>
                </a:solidFill>
              </a:defRPr>
            </a:lvl5pPr>
            <a:lvl6pPr lvl="5">
              <a:lnSpc>
                <a:spcPct val="115000"/>
              </a:lnSpc>
              <a:spcBef>
                <a:spcPts val="400"/>
              </a:spcBef>
              <a:spcAft>
                <a:spcPts val="0"/>
              </a:spcAft>
              <a:buClr>
                <a:schemeClr val="lt1"/>
              </a:buClr>
              <a:buSzPts val="1500"/>
              <a:buNone/>
              <a:defRPr sz="1500">
                <a:solidFill>
                  <a:schemeClr val="lt1"/>
                </a:solidFill>
              </a:defRPr>
            </a:lvl6pPr>
            <a:lvl7pPr lvl="6">
              <a:lnSpc>
                <a:spcPct val="115000"/>
              </a:lnSpc>
              <a:spcBef>
                <a:spcPts val="400"/>
              </a:spcBef>
              <a:spcAft>
                <a:spcPts val="0"/>
              </a:spcAft>
              <a:buClr>
                <a:schemeClr val="lt1"/>
              </a:buClr>
              <a:buSzPts val="1500"/>
              <a:buNone/>
              <a:defRPr sz="1500">
                <a:solidFill>
                  <a:schemeClr val="lt1"/>
                </a:solidFill>
              </a:defRPr>
            </a:lvl7pPr>
            <a:lvl8pPr lvl="7">
              <a:lnSpc>
                <a:spcPct val="115000"/>
              </a:lnSpc>
              <a:spcBef>
                <a:spcPts val="400"/>
              </a:spcBef>
              <a:spcAft>
                <a:spcPts val="0"/>
              </a:spcAft>
              <a:buClr>
                <a:schemeClr val="lt1"/>
              </a:buClr>
              <a:buSzPts val="1500"/>
              <a:buNone/>
              <a:defRPr sz="1500">
                <a:solidFill>
                  <a:schemeClr val="lt1"/>
                </a:solidFill>
              </a:defRPr>
            </a:lvl8pPr>
            <a:lvl9pPr lvl="8">
              <a:lnSpc>
                <a:spcPct val="115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Breaker_Denim_1_1_2">
    <p:bg>
      <p:bgPr>
        <a:solidFill>
          <a:schemeClr val="lt2"/>
        </a:solidFill>
      </p:bgPr>
    </p:bg>
    <p:spTree>
      <p:nvGrpSpPr>
        <p:cNvPr id="1086" name="Shape 1086"/>
        <p:cNvGrpSpPr/>
        <p:nvPr/>
      </p:nvGrpSpPr>
      <p:grpSpPr>
        <a:xfrm>
          <a:off x="0" y="0"/>
          <a:ext cx="0" cy="0"/>
          <a:chOff x="0" y="0"/>
          <a:chExt cx="0" cy="0"/>
        </a:xfrm>
      </p:grpSpPr>
      <p:cxnSp>
        <p:nvCxnSpPr>
          <p:cNvPr id="1087" name="Google Shape;1087;g357fd9e02d3_1_10015"/>
          <p:cNvCxnSpPr/>
          <p:nvPr/>
        </p:nvCxnSpPr>
        <p:spPr>
          <a:xfrm>
            <a:off x="3101850" y="1841325"/>
            <a:ext cx="0" cy="1003800"/>
          </a:xfrm>
          <a:prstGeom prst="straightConnector1">
            <a:avLst/>
          </a:prstGeom>
          <a:noFill/>
          <a:ln cap="flat" cmpd="sng" w="38100">
            <a:solidFill>
              <a:schemeClr val="dk1"/>
            </a:solidFill>
            <a:prstDash val="solid"/>
            <a:round/>
            <a:headEnd len="med" w="med" type="none"/>
            <a:tailEnd len="med" w="med" type="none"/>
          </a:ln>
        </p:spPr>
      </p:cxnSp>
      <p:sp>
        <p:nvSpPr>
          <p:cNvPr id="1088" name="Google Shape;1088;g357fd9e02d3_1_10015"/>
          <p:cNvSpPr txBox="1"/>
          <p:nvPr>
            <p:ph type="title"/>
          </p:nvPr>
        </p:nvSpPr>
        <p:spPr>
          <a:xfrm>
            <a:off x="941350" y="1881300"/>
            <a:ext cx="1932000" cy="923700"/>
          </a:xfrm>
          <a:prstGeom prst="rect">
            <a:avLst/>
          </a:prstGeom>
        </p:spPr>
        <p:txBody>
          <a:bodyPr anchorCtr="0" anchor="ctr" bIns="45700" lIns="0" spcFirstLastPara="1" rIns="91425" wrap="square" tIns="45700">
            <a:noAutofit/>
          </a:bodyPr>
          <a:lstStyle>
            <a:lvl1pPr lvl="0" algn="r">
              <a:spcBef>
                <a:spcPts val="0"/>
              </a:spcBef>
              <a:spcAft>
                <a:spcPts val="0"/>
              </a:spcAft>
              <a:buClr>
                <a:schemeClr val="accent2"/>
              </a:buClr>
              <a:buSzPts val="2200"/>
              <a:buNone/>
              <a:defRPr>
                <a:solidFill>
                  <a:schemeClr val="accent2"/>
                </a:solidFill>
              </a:defRPr>
            </a:lvl1pPr>
            <a:lvl2pPr lvl="1">
              <a:spcBef>
                <a:spcPts val="0"/>
              </a:spcBef>
              <a:spcAft>
                <a:spcPts val="0"/>
              </a:spcAft>
              <a:buClr>
                <a:schemeClr val="accent2"/>
              </a:buClr>
              <a:buSzPts val="2400"/>
              <a:buNone/>
              <a:defRPr>
                <a:solidFill>
                  <a:schemeClr val="accent2"/>
                </a:solidFill>
              </a:defRPr>
            </a:lvl2pPr>
            <a:lvl3pPr lvl="2">
              <a:spcBef>
                <a:spcPts val="0"/>
              </a:spcBef>
              <a:spcAft>
                <a:spcPts val="0"/>
              </a:spcAft>
              <a:buClr>
                <a:schemeClr val="accent2"/>
              </a:buClr>
              <a:buSzPts val="2400"/>
              <a:buNone/>
              <a:defRPr>
                <a:solidFill>
                  <a:schemeClr val="accent2"/>
                </a:solidFill>
              </a:defRPr>
            </a:lvl3pPr>
            <a:lvl4pPr lvl="3">
              <a:spcBef>
                <a:spcPts val="0"/>
              </a:spcBef>
              <a:spcAft>
                <a:spcPts val="0"/>
              </a:spcAft>
              <a:buClr>
                <a:schemeClr val="accent2"/>
              </a:buClr>
              <a:buSzPts val="2400"/>
              <a:buNone/>
              <a:defRPr>
                <a:solidFill>
                  <a:schemeClr val="accent2"/>
                </a:solidFill>
              </a:defRPr>
            </a:lvl4pPr>
            <a:lvl5pPr lvl="4">
              <a:spcBef>
                <a:spcPts val="0"/>
              </a:spcBef>
              <a:spcAft>
                <a:spcPts val="0"/>
              </a:spcAft>
              <a:buClr>
                <a:schemeClr val="accent2"/>
              </a:buClr>
              <a:buSzPts val="2400"/>
              <a:buNone/>
              <a:defRPr>
                <a:solidFill>
                  <a:schemeClr val="accent2"/>
                </a:solidFill>
              </a:defRPr>
            </a:lvl5pPr>
            <a:lvl6pPr lvl="5">
              <a:spcBef>
                <a:spcPts val="0"/>
              </a:spcBef>
              <a:spcAft>
                <a:spcPts val="0"/>
              </a:spcAft>
              <a:buClr>
                <a:schemeClr val="accent2"/>
              </a:buClr>
              <a:buSzPts val="2400"/>
              <a:buNone/>
              <a:defRPr>
                <a:solidFill>
                  <a:schemeClr val="accent2"/>
                </a:solidFill>
              </a:defRPr>
            </a:lvl6pPr>
            <a:lvl7pPr lvl="6">
              <a:spcBef>
                <a:spcPts val="0"/>
              </a:spcBef>
              <a:spcAft>
                <a:spcPts val="0"/>
              </a:spcAft>
              <a:buClr>
                <a:schemeClr val="accent2"/>
              </a:buClr>
              <a:buSzPts val="2400"/>
              <a:buNone/>
              <a:defRPr>
                <a:solidFill>
                  <a:schemeClr val="accent2"/>
                </a:solidFill>
              </a:defRPr>
            </a:lvl7pPr>
            <a:lvl8pPr lvl="7">
              <a:spcBef>
                <a:spcPts val="0"/>
              </a:spcBef>
              <a:spcAft>
                <a:spcPts val="0"/>
              </a:spcAft>
              <a:buClr>
                <a:schemeClr val="accent2"/>
              </a:buClr>
              <a:buSzPts val="2400"/>
              <a:buNone/>
              <a:defRPr>
                <a:solidFill>
                  <a:schemeClr val="accent2"/>
                </a:solidFill>
              </a:defRPr>
            </a:lvl8pPr>
            <a:lvl9pPr lvl="8">
              <a:spcBef>
                <a:spcPts val="0"/>
              </a:spcBef>
              <a:spcAft>
                <a:spcPts val="0"/>
              </a:spcAft>
              <a:buClr>
                <a:schemeClr val="accent2"/>
              </a:buClr>
              <a:buSzPts val="2400"/>
              <a:buNone/>
              <a:defRPr>
                <a:solidFill>
                  <a:schemeClr val="accent2"/>
                </a:solidFill>
              </a:defRPr>
            </a:lvl9pPr>
          </a:lstStyle>
          <a:p/>
        </p:txBody>
      </p:sp>
      <p:sp>
        <p:nvSpPr>
          <p:cNvPr id="1089" name="Google Shape;1089;g357fd9e02d3_1_10015"/>
          <p:cNvSpPr txBox="1"/>
          <p:nvPr>
            <p:ph idx="1" type="subTitle"/>
          </p:nvPr>
        </p:nvSpPr>
        <p:spPr>
          <a:xfrm>
            <a:off x="3406550" y="1841325"/>
            <a:ext cx="4796100" cy="1003800"/>
          </a:xfrm>
          <a:prstGeom prst="rect">
            <a:avLst/>
          </a:prstGeom>
        </p:spPr>
        <p:txBody>
          <a:bodyPr anchorCtr="0" anchor="ctr" bIns="45700" lIns="0" spcFirstLastPara="1" rIns="45725" wrap="square" tIns="0">
            <a:noAutofit/>
          </a:bodyPr>
          <a:lstStyle>
            <a:lvl1pPr lvl="0">
              <a:lnSpc>
                <a:spcPct val="115000"/>
              </a:lnSpc>
              <a:spcBef>
                <a:spcPts val="0"/>
              </a:spcBef>
              <a:spcAft>
                <a:spcPts val="0"/>
              </a:spcAft>
              <a:buSzPts val="1500"/>
              <a:buNone/>
              <a:defRPr sz="1500"/>
            </a:lvl1pPr>
            <a:lvl2pPr lvl="1">
              <a:lnSpc>
                <a:spcPct val="115000"/>
              </a:lnSpc>
              <a:spcBef>
                <a:spcPts val="400"/>
              </a:spcBef>
              <a:spcAft>
                <a:spcPts val="0"/>
              </a:spcAft>
              <a:buSzPts val="1500"/>
              <a:buNone/>
              <a:defRPr sz="1500"/>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grpSp>
        <p:nvGrpSpPr>
          <p:cNvPr id="1090" name="Google Shape;1090;g357fd9e02d3_1_10015"/>
          <p:cNvGrpSpPr/>
          <p:nvPr/>
        </p:nvGrpSpPr>
        <p:grpSpPr>
          <a:xfrm>
            <a:off x="7927468" y="3962639"/>
            <a:ext cx="545850" cy="545311"/>
            <a:chOff x="16729177" y="545963"/>
            <a:chExt cx="689727" cy="689133"/>
          </a:xfrm>
        </p:grpSpPr>
        <p:sp>
          <p:nvSpPr>
            <p:cNvPr id="1091" name="Google Shape;1091;g357fd9e02d3_1_1001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1"/>
                </a:solidFill>
              </a:endParaRPr>
            </a:p>
          </p:txBody>
        </p:sp>
        <p:sp>
          <p:nvSpPr>
            <p:cNvPr id="1092" name="Google Shape;1092;g357fd9e02d3_1_1001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1"/>
                </a:solidFill>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_Meadow_1">
    <p:bg>
      <p:bgPr>
        <a:solidFill>
          <a:schemeClr val="dk2"/>
        </a:solidFill>
      </p:bgPr>
    </p:bg>
    <p:spTree>
      <p:nvGrpSpPr>
        <p:cNvPr id="1093" name="Shape 1093"/>
        <p:cNvGrpSpPr/>
        <p:nvPr/>
      </p:nvGrpSpPr>
      <p:grpSpPr>
        <a:xfrm>
          <a:off x="0" y="0"/>
          <a:ext cx="0" cy="0"/>
          <a:chOff x="0" y="0"/>
          <a:chExt cx="0" cy="0"/>
        </a:xfrm>
      </p:grpSpPr>
      <p:pic>
        <p:nvPicPr>
          <p:cNvPr id="1094" name="Google Shape;1094;g357fd9e02d3_1_10022"/>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sp>
        <p:nvSpPr>
          <p:cNvPr id="1095" name="Google Shape;1095;g357fd9e02d3_1_10022"/>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spcBef>
                <a:spcPts val="0"/>
              </a:spcBef>
              <a:spcAft>
                <a:spcPts val="0"/>
              </a:spcAft>
              <a:buClr>
                <a:schemeClr val="lt1"/>
              </a:buClr>
              <a:buSzPts val="3000"/>
              <a:buNone/>
              <a:defRPr i="1" sz="3000">
                <a:solidFill>
                  <a:schemeClr val="lt1"/>
                </a:solidFill>
              </a:defRPr>
            </a:lvl2pPr>
            <a:lvl3pPr lvl="2">
              <a:spcBef>
                <a:spcPts val="0"/>
              </a:spcBef>
              <a:spcAft>
                <a:spcPts val="0"/>
              </a:spcAft>
              <a:buClr>
                <a:schemeClr val="lt1"/>
              </a:buClr>
              <a:buSzPts val="3000"/>
              <a:buNone/>
              <a:defRPr i="1" sz="3000">
                <a:solidFill>
                  <a:schemeClr val="lt1"/>
                </a:solidFill>
              </a:defRPr>
            </a:lvl3pPr>
            <a:lvl4pPr lvl="3">
              <a:spcBef>
                <a:spcPts val="0"/>
              </a:spcBef>
              <a:spcAft>
                <a:spcPts val="0"/>
              </a:spcAft>
              <a:buClr>
                <a:schemeClr val="lt1"/>
              </a:buClr>
              <a:buSzPts val="3000"/>
              <a:buNone/>
              <a:defRPr i="1" sz="3000">
                <a:solidFill>
                  <a:schemeClr val="lt1"/>
                </a:solidFill>
              </a:defRPr>
            </a:lvl4pPr>
            <a:lvl5pPr lvl="4">
              <a:spcBef>
                <a:spcPts val="0"/>
              </a:spcBef>
              <a:spcAft>
                <a:spcPts val="0"/>
              </a:spcAft>
              <a:buClr>
                <a:schemeClr val="lt1"/>
              </a:buClr>
              <a:buSzPts val="3000"/>
              <a:buNone/>
              <a:defRPr i="1" sz="3000">
                <a:solidFill>
                  <a:schemeClr val="lt1"/>
                </a:solidFill>
              </a:defRPr>
            </a:lvl5pPr>
            <a:lvl6pPr lvl="5">
              <a:spcBef>
                <a:spcPts val="0"/>
              </a:spcBef>
              <a:spcAft>
                <a:spcPts val="0"/>
              </a:spcAft>
              <a:buClr>
                <a:schemeClr val="lt1"/>
              </a:buClr>
              <a:buSzPts val="3000"/>
              <a:buNone/>
              <a:defRPr i="1" sz="3000">
                <a:solidFill>
                  <a:schemeClr val="lt1"/>
                </a:solidFill>
              </a:defRPr>
            </a:lvl6pPr>
            <a:lvl7pPr lvl="6">
              <a:spcBef>
                <a:spcPts val="0"/>
              </a:spcBef>
              <a:spcAft>
                <a:spcPts val="0"/>
              </a:spcAft>
              <a:buClr>
                <a:schemeClr val="lt1"/>
              </a:buClr>
              <a:buSzPts val="3000"/>
              <a:buNone/>
              <a:defRPr i="1" sz="3000">
                <a:solidFill>
                  <a:schemeClr val="lt1"/>
                </a:solidFill>
              </a:defRPr>
            </a:lvl7pPr>
            <a:lvl8pPr lvl="7">
              <a:spcBef>
                <a:spcPts val="0"/>
              </a:spcBef>
              <a:spcAft>
                <a:spcPts val="0"/>
              </a:spcAft>
              <a:buClr>
                <a:schemeClr val="lt1"/>
              </a:buClr>
              <a:buSzPts val="3000"/>
              <a:buNone/>
              <a:defRPr i="1" sz="3000">
                <a:solidFill>
                  <a:schemeClr val="lt1"/>
                </a:solidFill>
              </a:defRPr>
            </a:lvl8pPr>
            <a:lvl9pPr lvl="8">
              <a:spcBef>
                <a:spcPts val="0"/>
              </a:spcBef>
              <a:spcAft>
                <a:spcPts val="0"/>
              </a:spcAft>
              <a:buClr>
                <a:schemeClr val="lt1"/>
              </a:buClr>
              <a:buSzPts val="3000"/>
              <a:buNone/>
              <a:defRPr i="1" sz="3000">
                <a:solidFill>
                  <a:schemeClr val="lt1"/>
                </a:solidFill>
              </a:defRPr>
            </a:lvl9pPr>
          </a:lstStyle>
          <a:p/>
        </p:txBody>
      </p:sp>
      <p:sp>
        <p:nvSpPr>
          <p:cNvPr id="1096" name="Google Shape;1096;g357fd9e02d3_1_10022"/>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1097" name="Google Shape;1097;g357fd9e02d3_1_10022"/>
          <p:cNvGrpSpPr/>
          <p:nvPr/>
        </p:nvGrpSpPr>
        <p:grpSpPr>
          <a:xfrm>
            <a:off x="570504" y="713364"/>
            <a:ext cx="1923342" cy="311843"/>
            <a:chOff x="897875" y="2384700"/>
            <a:chExt cx="5810700" cy="942125"/>
          </a:xfrm>
        </p:grpSpPr>
        <p:sp>
          <p:nvSpPr>
            <p:cNvPr id="1098" name="Google Shape;1098;g357fd9e02d3_1_10022"/>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9" name="Google Shape;1099;g357fd9e02d3_1_10022"/>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0" name="Google Shape;1100;g357fd9e02d3_1_10022"/>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1" name="Google Shape;1101;g357fd9e02d3_1_10022"/>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2" name="Google Shape;1102;g357fd9e02d3_1_10022"/>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3" name="Google Shape;1103;g357fd9e02d3_1_10022"/>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4" name="Google Shape;1104;g357fd9e02d3_1_10022"/>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5" name="Google Shape;1105;g357fd9e02d3_1_10022"/>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6" name="Google Shape;1106;g357fd9e02d3_1_10022"/>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7" name="Google Shape;1107;g357fd9e02d3_1_10022"/>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8" name="Google Shape;1108;g357fd9e02d3_1_10022"/>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2" showMasterSp="0">
  <p:cSld name="Title Slide_Meadow_1_2">
    <p:bg>
      <p:bgPr>
        <a:solidFill>
          <a:schemeClr val="dk2"/>
        </a:solidFill>
      </p:bgPr>
    </p:bg>
    <p:spTree>
      <p:nvGrpSpPr>
        <p:cNvPr id="1109" name="Shape 1109"/>
        <p:cNvGrpSpPr/>
        <p:nvPr/>
      </p:nvGrpSpPr>
      <p:grpSpPr>
        <a:xfrm>
          <a:off x="0" y="0"/>
          <a:ext cx="0" cy="0"/>
          <a:chOff x="0" y="0"/>
          <a:chExt cx="0" cy="0"/>
        </a:xfrm>
      </p:grpSpPr>
      <p:pic>
        <p:nvPicPr>
          <p:cNvPr id="1110" name="Google Shape;1110;g357fd9e02d3_1_10038"/>
          <p:cNvPicPr preferRelativeResize="0"/>
          <p:nvPr/>
        </p:nvPicPr>
        <p:blipFill>
          <a:blip r:embed="rId2">
            <a:alphaModFix/>
          </a:blip>
          <a:stretch>
            <a:fillRect/>
          </a:stretch>
        </p:blipFill>
        <p:spPr>
          <a:xfrm>
            <a:off x="0" y="459871"/>
            <a:ext cx="9144003" cy="4683628"/>
          </a:xfrm>
          <a:prstGeom prst="rect">
            <a:avLst/>
          </a:prstGeom>
          <a:noFill/>
          <a:ln>
            <a:noFill/>
          </a:ln>
        </p:spPr>
      </p:pic>
      <p:sp>
        <p:nvSpPr>
          <p:cNvPr id="1111" name="Google Shape;1111;g357fd9e02d3_1_10038"/>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spcBef>
                <a:spcPts val="0"/>
              </a:spcBef>
              <a:spcAft>
                <a:spcPts val="0"/>
              </a:spcAft>
              <a:buClr>
                <a:schemeClr val="lt1"/>
              </a:buClr>
              <a:buSzPts val="3000"/>
              <a:buNone/>
              <a:defRPr i="1" sz="3000">
                <a:solidFill>
                  <a:schemeClr val="lt1"/>
                </a:solidFill>
              </a:defRPr>
            </a:lvl2pPr>
            <a:lvl3pPr lvl="2">
              <a:spcBef>
                <a:spcPts val="0"/>
              </a:spcBef>
              <a:spcAft>
                <a:spcPts val="0"/>
              </a:spcAft>
              <a:buClr>
                <a:schemeClr val="lt1"/>
              </a:buClr>
              <a:buSzPts val="3000"/>
              <a:buNone/>
              <a:defRPr i="1" sz="3000">
                <a:solidFill>
                  <a:schemeClr val="lt1"/>
                </a:solidFill>
              </a:defRPr>
            </a:lvl3pPr>
            <a:lvl4pPr lvl="3">
              <a:spcBef>
                <a:spcPts val="0"/>
              </a:spcBef>
              <a:spcAft>
                <a:spcPts val="0"/>
              </a:spcAft>
              <a:buClr>
                <a:schemeClr val="lt1"/>
              </a:buClr>
              <a:buSzPts val="3000"/>
              <a:buNone/>
              <a:defRPr i="1" sz="3000">
                <a:solidFill>
                  <a:schemeClr val="lt1"/>
                </a:solidFill>
              </a:defRPr>
            </a:lvl4pPr>
            <a:lvl5pPr lvl="4">
              <a:spcBef>
                <a:spcPts val="0"/>
              </a:spcBef>
              <a:spcAft>
                <a:spcPts val="0"/>
              </a:spcAft>
              <a:buClr>
                <a:schemeClr val="lt1"/>
              </a:buClr>
              <a:buSzPts val="3000"/>
              <a:buNone/>
              <a:defRPr i="1" sz="3000">
                <a:solidFill>
                  <a:schemeClr val="lt1"/>
                </a:solidFill>
              </a:defRPr>
            </a:lvl5pPr>
            <a:lvl6pPr lvl="5">
              <a:spcBef>
                <a:spcPts val="0"/>
              </a:spcBef>
              <a:spcAft>
                <a:spcPts val="0"/>
              </a:spcAft>
              <a:buClr>
                <a:schemeClr val="lt1"/>
              </a:buClr>
              <a:buSzPts val="3000"/>
              <a:buNone/>
              <a:defRPr i="1" sz="3000">
                <a:solidFill>
                  <a:schemeClr val="lt1"/>
                </a:solidFill>
              </a:defRPr>
            </a:lvl6pPr>
            <a:lvl7pPr lvl="6">
              <a:spcBef>
                <a:spcPts val="0"/>
              </a:spcBef>
              <a:spcAft>
                <a:spcPts val="0"/>
              </a:spcAft>
              <a:buClr>
                <a:schemeClr val="lt1"/>
              </a:buClr>
              <a:buSzPts val="3000"/>
              <a:buNone/>
              <a:defRPr i="1" sz="3000">
                <a:solidFill>
                  <a:schemeClr val="lt1"/>
                </a:solidFill>
              </a:defRPr>
            </a:lvl7pPr>
            <a:lvl8pPr lvl="7">
              <a:spcBef>
                <a:spcPts val="0"/>
              </a:spcBef>
              <a:spcAft>
                <a:spcPts val="0"/>
              </a:spcAft>
              <a:buClr>
                <a:schemeClr val="lt1"/>
              </a:buClr>
              <a:buSzPts val="3000"/>
              <a:buNone/>
              <a:defRPr i="1" sz="3000">
                <a:solidFill>
                  <a:schemeClr val="lt1"/>
                </a:solidFill>
              </a:defRPr>
            </a:lvl8pPr>
            <a:lvl9pPr lvl="8">
              <a:spcBef>
                <a:spcPts val="0"/>
              </a:spcBef>
              <a:spcAft>
                <a:spcPts val="0"/>
              </a:spcAft>
              <a:buClr>
                <a:schemeClr val="lt1"/>
              </a:buClr>
              <a:buSzPts val="3000"/>
              <a:buNone/>
              <a:defRPr i="1" sz="3000">
                <a:solidFill>
                  <a:schemeClr val="lt1"/>
                </a:solidFill>
              </a:defRPr>
            </a:lvl9pPr>
          </a:lstStyle>
          <a:p/>
        </p:txBody>
      </p:sp>
      <p:sp>
        <p:nvSpPr>
          <p:cNvPr id="1112" name="Google Shape;1112;g357fd9e02d3_1_10038"/>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1113" name="Google Shape;1113;g357fd9e02d3_1_10038"/>
          <p:cNvGrpSpPr/>
          <p:nvPr/>
        </p:nvGrpSpPr>
        <p:grpSpPr>
          <a:xfrm>
            <a:off x="570504" y="713364"/>
            <a:ext cx="1923342" cy="311843"/>
            <a:chOff x="897875" y="2384700"/>
            <a:chExt cx="5810700" cy="942125"/>
          </a:xfrm>
        </p:grpSpPr>
        <p:sp>
          <p:nvSpPr>
            <p:cNvPr id="1114" name="Google Shape;1114;g357fd9e02d3_1_10038"/>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5" name="Google Shape;1115;g357fd9e02d3_1_10038"/>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6" name="Google Shape;1116;g357fd9e02d3_1_10038"/>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7" name="Google Shape;1117;g357fd9e02d3_1_10038"/>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8" name="Google Shape;1118;g357fd9e02d3_1_10038"/>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9" name="Google Shape;1119;g357fd9e02d3_1_10038"/>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0" name="Google Shape;1120;g357fd9e02d3_1_10038"/>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1" name="Google Shape;1121;g357fd9e02d3_1_10038"/>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2" name="Google Shape;1122;g357fd9e02d3_1_10038"/>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3" name="Google Shape;1123;g357fd9e02d3_1_10038"/>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4" name="Google Shape;1124;g357fd9e02d3_1_10038"/>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showMasterSp="0">
  <p:cSld name="Title Slide_Meadow_1_1">
    <p:bg>
      <p:bgPr>
        <a:solidFill>
          <a:schemeClr val="dk2"/>
        </a:solidFill>
      </p:bgPr>
    </p:bg>
    <p:spTree>
      <p:nvGrpSpPr>
        <p:cNvPr id="1125" name="Shape 1125"/>
        <p:cNvGrpSpPr/>
        <p:nvPr/>
      </p:nvGrpSpPr>
      <p:grpSpPr>
        <a:xfrm>
          <a:off x="0" y="0"/>
          <a:ext cx="0" cy="0"/>
          <a:chOff x="0" y="0"/>
          <a:chExt cx="0" cy="0"/>
        </a:xfrm>
      </p:grpSpPr>
      <p:pic>
        <p:nvPicPr>
          <p:cNvPr id="1126" name="Google Shape;1126;g357fd9e02d3_1_10054"/>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sp>
        <p:nvSpPr>
          <p:cNvPr id="1127" name="Google Shape;1127;g357fd9e02d3_1_10054"/>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
        <p:nvSpPr>
          <p:cNvPr id="1128" name="Google Shape;1128;g357fd9e02d3_1_10054"/>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spcBef>
                <a:spcPts val="0"/>
              </a:spcBef>
              <a:spcAft>
                <a:spcPts val="0"/>
              </a:spcAft>
              <a:buClr>
                <a:schemeClr val="lt1"/>
              </a:buClr>
              <a:buSzPts val="3000"/>
              <a:buNone/>
              <a:defRPr i="1" sz="3000">
                <a:solidFill>
                  <a:schemeClr val="lt1"/>
                </a:solidFill>
              </a:defRPr>
            </a:lvl2pPr>
            <a:lvl3pPr lvl="2">
              <a:spcBef>
                <a:spcPts val="0"/>
              </a:spcBef>
              <a:spcAft>
                <a:spcPts val="0"/>
              </a:spcAft>
              <a:buClr>
                <a:schemeClr val="lt1"/>
              </a:buClr>
              <a:buSzPts val="3000"/>
              <a:buNone/>
              <a:defRPr i="1" sz="3000">
                <a:solidFill>
                  <a:schemeClr val="lt1"/>
                </a:solidFill>
              </a:defRPr>
            </a:lvl3pPr>
            <a:lvl4pPr lvl="3">
              <a:spcBef>
                <a:spcPts val="0"/>
              </a:spcBef>
              <a:spcAft>
                <a:spcPts val="0"/>
              </a:spcAft>
              <a:buClr>
                <a:schemeClr val="lt1"/>
              </a:buClr>
              <a:buSzPts val="3000"/>
              <a:buNone/>
              <a:defRPr i="1" sz="3000">
                <a:solidFill>
                  <a:schemeClr val="lt1"/>
                </a:solidFill>
              </a:defRPr>
            </a:lvl4pPr>
            <a:lvl5pPr lvl="4">
              <a:spcBef>
                <a:spcPts val="0"/>
              </a:spcBef>
              <a:spcAft>
                <a:spcPts val="0"/>
              </a:spcAft>
              <a:buClr>
                <a:schemeClr val="lt1"/>
              </a:buClr>
              <a:buSzPts val="3000"/>
              <a:buNone/>
              <a:defRPr i="1" sz="3000">
                <a:solidFill>
                  <a:schemeClr val="lt1"/>
                </a:solidFill>
              </a:defRPr>
            </a:lvl5pPr>
            <a:lvl6pPr lvl="5">
              <a:spcBef>
                <a:spcPts val="0"/>
              </a:spcBef>
              <a:spcAft>
                <a:spcPts val="0"/>
              </a:spcAft>
              <a:buClr>
                <a:schemeClr val="lt1"/>
              </a:buClr>
              <a:buSzPts val="3000"/>
              <a:buNone/>
              <a:defRPr i="1" sz="3000">
                <a:solidFill>
                  <a:schemeClr val="lt1"/>
                </a:solidFill>
              </a:defRPr>
            </a:lvl6pPr>
            <a:lvl7pPr lvl="6">
              <a:spcBef>
                <a:spcPts val="0"/>
              </a:spcBef>
              <a:spcAft>
                <a:spcPts val="0"/>
              </a:spcAft>
              <a:buClr>
                <a:schemeClr val="lt1"/>
              </a:buClr>
              <a:buSzPts val="3000"/>
              <a:buNone/>
              <a:defRPr i="1" sz="3000">
                <a:solidFill>
                  <a:schemeClr val="lt1"/>
                </a:solidFill>
              </a:defRPr>
            </a:lvl7pPr>
            <a:lvl8pPr lvl="7">
              <a:spcBef>
                <a:spcPts val="0"/>
              </a:spcBef>
              <a:spcAft>
                <a:spcPts val="0"/>
              </a:spcAft>
              <a:buClr>
                <a:schemeClr val="lt1"/>
              </a:buClr>
              <a:buSzPts val="3000"/>
              <a:buNone/>
              <a:defRPr i="1" sz="3000">
                <a:solidFill>
                  <a:schemeClr val="lt1"/>
                </a:solidFill>
              </a:defRPr>
            </a:lvl8pPr>
            <a:lvl9pPr lvl="8">
              <a:spcBef>
                <a:spcPts val="0"/>
              </a:spcBef>
              <a:spcAft>
                <a:spcPts val="0"/>
              </a:spcAft>
              <a:buClr>
                <a:schemeClr val="lt1"/>
              </a:buClr>
              <a:buSzPts val="3000"/>
              <a:buNone/>
              <a:defRPr i="1" sz="3000">
                <a:solidFill>
                  <a:schemeClr val="lt1"/>
                </a:solidFill>
              </a:defRPr>
            </a:lvl9pPr>
          </a:lstStyle>
          <a:p/>
        </p:txBody>
      </p:sp>
      <p:sp>
        <p:nvSpPr>
          <p:cNvPr id="1129" name="Google Shape;1129;g357fd9e02d3_1_10054"/>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1130" name="Google Shape;1130;g357fd9e02d3_1_10054"/>
          <p:cNvGrpSpPr/>
          <p:nvPr/>
        </p:nvGrpSpPr>
        <p:grpSpPr>
          <a:xfrm>
            <a:off x="570504" y="713364"/>
            <a:ext cx="1923342" cy="311843"/>
            <a:chOff x="897875" y="2384700"/>
            <a:chExt cx="5810700" cy="942125"/>
          </a:xfrm>
        </p:grpSpPr>
        <p:sp>
          <p:nvSpPr>
            <p:cNvPr id="1131" name="Google Shape;1131;g357fd9e02d3_1_10054"/>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2" name="Google Shape;1132;g357fd9e02d3_1_10054"/>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3" name="Google Shape;1133;g357fd9e02d3_1_10054"/>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4" name="Google Shape;1134;g357fd9e02d3_1_10054"/>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5" name="Google Shape;1135;g357fd9e02d3_1_10054"/>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6" name="Google Shape;1136;g357fd9e02d3_1_10054"/>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7" name="Google Shape;1137;g357fd9e02d3_1_10054"/>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8" name="Google Shape;1138;g357fd9e02d3_1_10054"/>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9" name="Google Shape;1139;g357fd9e02d3_1_10054"/>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0" name="Google Shape;1140;g357fd9e02d3_1_10054"/>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1" name="Google Shape;1141;g357fd9e02d3_1_10054"/>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v2" showMasterSp="0">
  <p:cSld name="Title Slide_Meadow_1_1_1">
    <p:bg>
      <p:bgPr>
        <a:solidFill>
          <a:schemeClr val="dk2"/>
        </a:solidFill>
      </p:bgPr>
    </p:bg>
    <p:spTree>
      <p:nvGrpSpPr>
        <p:cNvPr id="1142" name="Shape 1142"/>
        <p:cNvGrpSpPr/>
        <p:nvPr/>
      </p:nvGrpSpPr>
      <p:grpSpPr>
        <a:xfrm>
          <a:off x="0" y="0"/>
          <a:ext cx="0" cy="0"/>
          <a:chOff x="0" y="0"/>
          <a:chExt cx="0" cy="0"/>
        </a:xfrm>
      </p:grpSpPr>
      <p:pic>
        <p:nvPicPr>
          <p:cNvPr id="1143" name="Google Shape;1143;g357fd9e02d3_1_10071"/>
          <p:cNvPicPr preferRelativeResize="0"/>
          <p:nvPr/>
        </p:nvPicPr>
        <p:blipFill>
          <a:blip r:embed="rId2">
            <a:alphaModFix/>
          </a:blip>
          <a:stretch>
            <a:fillRect/>
          </a:stretch>
        </p:blipFill>
        <p:spPr>
          <a:xfrm>
            <a:off x="0" y="459871"/>
            <a:ext cx="9144003" cy="4683628"/>
          </a:xfrm>
          <a:prstGeom prst="rect">
            <a:avLst/>
          </a:prstGeom>
          <a:noFill/>
          <a:ln>
            <a:noFill/>
          </a:ln>
        </p:spPr>
      </p:pic>
      <p:sp>
        <p:nvSpPr>
          <p:cNvPr id="1144" name="Google Shape;1144;g357fd9e02d3_1_10071"/>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i="1" sz="3000">
                <a:solidFill>
                  <a:schemeClr val="lt1"/>
                </a:solidFill>
              </a:defRPr>
            </a:lvl1pPr>
            <a:lvl2pPr lvl="1">
              <a:spcBef>
                <a:spcPts val="0"/>
              </a:spcBef>
              <a:spcAft>
                <a:spcPts val="0"/>
              </a:spcAft>
              <a:buClr>
                <a:schemeClr val="lt1"/>
              </a:buClr>
              <a:buSzPts val="3000"/>
              <a:buNone/>
              <a:defRPr i="1" sz="3000">
                <a:solidFill>
                  <a:schemeClr val="lt1"/>
                </a:solidFill>
              </a:defRPr>
            </a:lvl2pPr>
            <a:lvl3pPr lvl="2">
              <a:spcBef>
                <a:spcPts val="0"/>
              </a:spcBef>
              <a:spcAft>
                <a:spcPts val="0"/>
              </a:spcAft>
              <a:buClr>
                <a:schemeClr val="lt1"/>
              </a:buClr>
              <a:buSzPts val="3000"/>
              <a:buNone/>
              <a:defRPr i="1" sz="3000">
                <a:solidFill>
                  <a:schemeClr val="lt1"/>
                </a:solidFill>
              </a:defRPr>
            </a:lvl3pPr>
            <a:lvl4pPr lvl="3">
              <a:spcBef>
                <a:spcPts val="0"/>
              </a:spcBef>
              <a:spcAft>
                <a:spcPts val="0"/>
              </a:spcAft>
              <a:buClr>
                <a:schemeClr val="lt1"/>
              </a:buClr>
              <a:buSzPts val="3000"/>
              <a:buNone/>
              <a:defRPr i="1" sz="3000">
                <a:solidFill>
                  <a:schemeClr val="lt1"/>
                </a:solidFill>
              </a:defRPr>
            </a:lvl4pPr>
            <a:lvl5pPr lvl="4">
              <a:spcBef>
                <a:spcPts val="0"/>
              </a:spcBef>
              <a:spcAft>
                <a:spcPts val="0"/>
              </a:spcAft>
              <a:buClr>
                <a:schemeClr val="lt1"/>
              </a:buClr>
              <a:buSzPts val="3000"/>
              <a:buNone/>
              <a:defRPr i="1" sz="3000">
                <a:solidFill>
                  <a:schemeClr val="lt1"/>
                </a:solidFill>
              </a:defRPr>
            </a:lvl5pPr>
            <a:lvl6pPr lvl="5">
              <a:spcBef>
                <a:spcPts val="0"/>
              </a:spcBef>
              <a:spcAft>
                <a:spcPts val="0"/>
              </a:spcAft>
              <a:buClr>
                <a:schemeClr val="lt1"/>
              </a:buClr>
              <a:buSzPts val="3000"/>
              <a:buNone/>
              <a:defRPr i="1" sz="3000">
                <a:solidFill>
                  <a:schemeClr val="lt1"/>
                </a:solidFill>
              </a:defRPr>
            </a:lvl6pPr>
            <a:lvl7pPr lvl="6">
              <a:spcBef>
                <a:spcPts val="0"/>
              </a:spcBef>
              <a:spcAft>
                <a:spcPts val="0"/>
              </a:spcAft>
              <a:buClr>
                <a:schemeClr val="lt1"/>
              </a:buClr>
              <a:buSzPts val="3000"/>
              <a:buNone/>
              <a:defRPr i="1" sz="3000">
                <a:solidFill>
                  <a:schemeClr val="lt1"/>
                </a:solidFill>
              </a:defRPr>
            </a:lvl7pPr>
            <a:lvl8pPr lvl="7">
              <a:spcBef>
                <a:spcPts val="0"/>
              </a:spcBef>
              <a:spcAft>
                <a:spcPts val="0"/>
              </a:spcAft>
              <a:buClr>
                <a:schemeClr val="lt1"/>
              </a:buClr>
              <a:buSzPts val="3000"/>
              <a:buNone/>
              <a:defRPr i="1" sz="3000">
                <a:solidFill>
                  <a:schemeClr val="lt1"/>
                </a:solidFill>
              </a:defRPr>
            </a:lvl8pPr>
            <a:lvl9pPr lvl="8">
              <a:spcBef>
                <a:spcPts val="0"/>
              </a:spcBef>
              <a:spcAft>
                <a:spcPts val="0"/>
              </a:spcAft>
              <a:buClr>
                <a:schemeClr val="lt1"/>
              </a:buClr>
              <a:buSzPts val="3000"/>
              <a:buNone/>
              <a:defRPr i="1" sz="3000">
                <a:solidFill>
                  <a:schemeClr val="lt1"/>
                </a:solidFill>
              </a:defRPr>
            </a:lvl9pPr>
          </a:lstStyle>
          <a:p/>
        </p:txBody>
      </p:sp>
      <p:sp>
        <p:nvSpPr>
          <p:cNvPr id="1145" name="Google Shape;1145;g357fd9e02d3_1_10071"/>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i="1">
                <a:solidFill>
                  <a:schemeClr val="lt1"/>
                </a:solidFill>
              </a:defRPr>
            </a:lvl1pPr>
            <a:lvl2pPr lvl="1" algn="ctr">
              <a:lnSpc>
                <a:spcPct val="90000"/>
              </a:lnSpc>
              <a:spcBef>
                <a:spcPts val="400"/>
              </a:spcBef>
              <a:spcAft>
                <a:spcPts val="0"/>
              </a:spcAft>
              <a:buClr>
                <a:schemeClr val="lt1"/>
              </a:buClr>
              <a:buSzPts val="1200"/>
              <a:buNone/>
              <a:defRPr i="1">
                <a:solidFill>
                  <a:schemeClr val="lt1"/>
                </a:solidFill>
              </a:defRPr>
            </a:lvl2pPr>
            <a:lvl3pPr lvl="2" algn="ctr">
              <a:lnSpc>
                <a:spcPct val="90000"/>
              </a:lnSpc>
              <a:spcBef>
                <a:spcPts val="400"/>
              </a:spcBef>
              <a:spcAft>
                <a:spcPts val="0"/>
              </a:spcAft>
              <a:buClr>
                <a:schemeClr val="lt1"/>
              </a:buClr>
              <a:buSzPts val="1200"/>
              <a:buNone/>
              <a:defRPr i="1">
                <a:solidFill>
                  <a:schemeClr val="lt1"/>
                </a:solidFill>
              </a:defRPr>
            </a:lvl3pPr>
            <a:lvl4pPr lvl="3" algn="ctr">
              <a:lnSpc>
                <a:spcPct val="90000"/>
              </a:lnSpc>
              <a:spcBef>
                <a:spcPts val="400"/>
              </a:spcBef>
              <a:spcAft>
                <a:spcPts val="0"/>
              </a:spcAft>
              <a:buClr>
                <a:schemeClr val="lt1"/>
              </a:buClr>
              <a:buSzPts val="1200"/>
              <a:buNone/>
              <a:defRPr i="1">
                <a:solidFill>
                  <a:schemeClr val="lt1"/>
                </a:solidFill>
              </a:defRPr>
            </a:lvl4pPr>
            <a:lvl5pPr lvl="4" algn="ctr">
              <a:lnSpc>
                <a:spcPct val="90000"/>
              </a:lnSpc>
              <a:spcBef>
                <a:spcPts val="400"/>
              </a:spcBef>
              <a:spcAft>
                <a:spcPts val="0"/>
              </a:spcAft>
              <a:buClr>
                <a:schemeClr val="lt1"/>
              </a:buClr>
              <a:buSzPts val="1200"/>
              <a:buNone/>
              <a:defRPr i="1">
                <a:solidFill>
                  <a:schemeClr val="lt1"/>
                </a:solidFill>
              </a:defRPr>
            </a:lvl5pPr>
            <a:lvl6pPr lvl="5" algn="ctr">
              <a:lnSpc>
                <a:spcPct val="90000"/>
              </a:lnSpc>
              <a:spcBef>
                <a:spcPts val="400"/>
              </a:spcBef>
              <a:spcAft>
                <a:spcPts val="0"/>
              </a:spcAft>
              <a:buClr>
                <a:schemeClr val="lt1"/>
              </a:buClr>
              <a:buSzPts val="1200"/>
              <a:buNone/>
              <a:defRPr i="1">
                <a:solidFill>
                  <a:schemeClr val="lt1"/>
                </a:solidFill>
              </a:defRPr>
            </a:lvl6pPr>
            <a:lvl7pPr lvl="6" algn="ctr">
              <a:lnSpc>
                <a:spcPct val="90000"/>
              </a:lnSpc>
              <a:spcBef>
                <a:spcPts val="400"/>
              </a:spcBef>
              <a:spcAft>
                <a:spcPts val="0"/>
              </a:spcAft>
              <a:buClr>
                <a:schemeClr val="lt1"/>
              </a:buClr>
              <a:buSzPts val="1200"/>
              <a:buNone/>
              <a:defRPr i="1">
                <a:solidFill>
                  <a:schemeClr val="lt1"/>
                </a:solidFill>
              </a:defRPr>
            </a:lvl7pPr>
            <a:lvl8pPr lvl="7" algn="ctr">
              <a:lnSpc>
                <a:spcPct val="90000"/>
              </a:lnSpc>
              <a:spcBef>
                <a:spcPts val="400"/>
              </a:spcBef>
              <a:spcAft>
                <a:spcPts val="0"/>
              </a:spcAft>
              <a:buClr>
                <a:schemeClr val="lt1"/>
              </a:buClr>
              <a:buSzPts val="1200"/>
              <a:buNone/>
              <a:defRPr i="1">
                <a:solidFill>
                  <a:schemeClr val="lt1"/>
                </a:solidFill>
              </a:defRPr>
            </a:lvl8pPr>
            <a:lvl9pPr lvl="8" algn="ctr">
              <a:lnSpc>
                <a:spcPct val="90000"/>
              </a:lnSpc>
              <a:spcBef>
                <a:spcPts val="400"/>
              </a:spcBef>
              <a:spcAft>
                <a:spcPts val="0"/>
              </a:spcAft>
              <a:buClr>
                <a:schemeClr val="lt1"/>
              </a:buClr>
              <a:buSzPts val="1200"/>
              <a:buNone/>
              <a:defRPr i="1">
                <a:solidFill>
                  <a:schemeClr val="lt1"/>
                </a:solidFill>
              </a:defRPr>
            </a:lvl9pPr>
          </a:lstStyle>
          <a:p/>
        </p:txBody>
      </p:sp>
      <p:grpSp>
        <p:nvGrpSpPr>
          <p:cNvPr id="1146" name="Google Shape;1146;g357fd9e02d3_1_10071"/>
          <p:cNvGrpSpPr/>
          <p:nvPr/>
        </p:nvGrpSpPr>
        <p:grpSpPr>
          <a:xfrm>
            <a:off x="570504" y="713364"/>
            <a:ext cx="1923342" cy="311843"/>
            <a:chOff x="897875" y="2384700"/>
            <a:chExt cx="5810700" cy="942125"/>
          </a:xfrm>
        </p:grpSpPr>
        <p:sp>
          <p:nvSpPr>
            <p:cNvPr id="1147" name="Google Shape;1147;g357fd9e02d3_1_10071"/>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8" name="Google Shape;1148;g357fd9e02d3_1_10071"/>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9" name="Google Shape;1149;g357fd9e02d3_1_10071"/>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0" name="Google Shape;1150;g357fd9e02d3_1_10071"/>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1" name="Google Shape;1151;g357fd9e02d3_1_10071"/>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2" name="Google Shape;1152;g357fd9e02d3_1_10071"/>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3" name="Google Shape;1153;g357fd9e02d3_1_10071"/>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4" name="Google Shape;1154;g357fd9e02d3_1_10071"/>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5" name="Google Shape;1155;g357fd9e02d3_1_10071"/>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6" name="Google Shape;1156;g357fd9e02d3_1_10071"/>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7" name="Google Shape;1157;g357fd9e02d3_1_10071"/>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158" name="Google Shape;1158;g357fd9e02d3_1_10071"/>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p:cSld name="Breaker_Denim_1_1_1">
    <p:bg>
      <p:bgPr>
        <a:solidFill>
          <a:schemeClr val="dk2"/>
        </a:solidFill>
      </p:bgPr>
    </p:bg>
    <p:spTree>
      <p:nvGrpSpPr>
        <p:cNvPr id="1159" name="Shape 1159"/>
        <p:cNvGrpSpPr/>
        <p:nvPr/>
      </p:nvGrpSpPr>
      <p:grpSpPr>
        <a:xfrm>
          <a:off x="0" y="0"/>
          <a:ext cx="0" cy="0"/>
          <a:chOff x="0" y="0"/>
          <a:chExt cx="0" cy="0"/>
        </a:xfrm>
      </p:grpSpPr>
      <p:pic>
        <p:nvPicPr>
          <p:cNvPr id="1160" name="Google Shape;1160;g357fd9e02d3_1_10088"/>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sp>
        <p:nvSpPr>
          <p:cNvPr id="1161" name="Google Shape;1161;g357fd9e02d3_1_10088"/>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i="1" sz="2800">
                <a:solidFill>
                  <a:schemeClr val="lt1"/>
                </a:solidFill>
              </a:defRPr>
            </a:lvl1pPr>
            <a:lvl2pPr lvl="1">
              <a:spcBef>
                <a:spcPts val="0"/>
              </a:spcBef>
              <a:spcAft>
                <a:spcPts val="0"/>
              </a:spcAft>
              <a:buNone/>
              <a:defRPr i="1" sz="2800">
                <a:solidFill>
                  <a:schemeClr val="lt1"/>
                </a:solidFill>
              </a:defRPr>
            </a:lvl2pPr>
            <a:lvl3pPr lvl="2">
              <a:spcBef>
                <a:spcPts val="0"/>
              </a:spcBef>
              <a:spcAft>
                <a:spcPts val="0"/>
              </a:spcAft>
              <a:buNone/>
              <a:defRPr i="1" sz="2800">
                <a:solidFill>
                  <a:schemeClr val="lt1"/>
                </a:solidFill>
              </a:defRPr>
            </a:lvl3pPr>
            <a:lvl4pPr lvl="3">
              <a:spcBef>
                <a:spcPts val="0"/>
              </a:spcBef>
              <a:spcAft>
                <a:spcPts val="0"/>
              </a:spcAft>
              <a:buNone/>
              <a:defRPr i="1" sz="2800">
                <a:solidFill>
                  <a:schemeClr val="lt1"/>
                </a:solidFill>
              </a:defRPr>
            </a:lvl4pPr>
            <a:lvl5pPr lvl="4">
              <a:spcBef>
                <a:spcPts val="0"/>
              </a:spcBef>
              <a:spcAft>
                <a:spcPts val="0"/>
              </a:spcAft>
              <a:buNone/>
              <a:defRPr i="1" sz="2800">
                <a:solidFill>
                  <a:schemeClr val="lt1"/>
                </a:solidFill>
              </a:defRPr>
            </a:lvl5pPr>
            <a:lvl6pPr lvl="5">
              <a:spcBef>
                <a:spcPts val="0"/>
              </a:spcBef>
              <a:spcAft>
                <a:spcPts val="0"/>
              </a:spcAft>
              <a:buNone/>
              <a:defRPr i="1" sz="2800">
                <a:solidFill>
                  <a:schemeClr val="lt1"/>
                </a:solidFill>
              </a:defRPr>
            </a:lvl6pPr>
            <a:lvl7pPr lvl="6">
              <a:spcBef>
                <a:spcPts val="0"/>
              </a:spcBef>
              <a:spcAft>
                <a:spcPts val="0"/>
              </a:spcAft>
              <a:buNone/>
              <a:defRPr i="1" sz="2800">
                <a:solidFill>
                  <a:schemeClr val="lt1"/>
                </a:solidFill>
              </a:defRPr>
            </a:lvl7pPr>
            <a:lvl8pPr lvl="7">
              <a:spcBef>
                <a:spcPts val="0"/>
              </a:spcBef>
              <a:spcAft>
                <a:spcPts val="0"/>
              </a:spcAft>
              <a:buNone/>
              <a:defRPr i="1" sz="2800">
                <a:solidFill>
                  <a:schemeClr val="lt1"/>
                </a:solidFill>
              </a:defRPr>
            </a:lvl8pPr>
            <a:lvl9pPr lvl="8">
              <a:spcBef>
                <a:spcPts val="0"/>
              </a:spcBef>
              <a:spcAft>
                <a:spcPts val="0"/>
              </a:spcAft>
              <a:buNone/>
              <a:defRPr i="1" sz="2800">
                <a:solidFill>
                  <a:schemeClr val="lt1"/>
                </a:solidFill>
              </a:defRPr>
            </a:lvl9pPr>
          </a:lstStyle>
          <a:p/>
        </p:txBody>
      </p:sp>
      <p:grpSp>
        <p:nvGrpSpPr>
          <p:cNvPr id="1162" name="Google Shape;1162;g357fd9e02d3_1_10088"/>
          <p:cNvGrpSpPr/>
          <p:nvPr/>
        </p:nvGrpSpPr>
        <p:grpSpPr>
          <a:xfrm>
            <a:off x="8408678" y="337263"/>
            <a:ext cx="278788" cy="278547"/>
            <a:chOff x="16729177" y="545963"/>
            <a:chExt cx="689727" cy="689133"/>
          </a:xfrm>
        </p:grpSpPr>
        <p:sp>
          <p:nvSpPr>
            <p:cNvPr id="1163" name="Google Shape;1163;g357fd9e02d3_1_1008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164" name="Google Shape;1164;g357fd9e02d3_1_1008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v2">
  <p:cSld name="Breaker_Denim_1_1_1_1">
    <p:bg>
      <p:bgPr>
        <a:solidFill>
          <a:schemeClr val="dk2"/>
        </a:solidFill>
      </p:bgPr>
    </p:bg>
    <p:spTree>
      <p:nvGrpSpPr>
        <p:cNvPr id="1165" name="Shape 1165"/>
        <p:cNvGrpSpPr/>
        <p:nvPr/>
      </p:nvGrpSpPr>
      <p:grpSpPr>
        <a:xfrm>
          <a:off x="0" y="0"/>
          <a:ext cx="0" cy="0"/>
          <a:chOff x="0" y="0"/>
          <a:chExt cx="0" cy="0"/>
        </a:xfrm>
      </p:grpSpPr>
      <p:pic>
        <p:nvPicPr>
          <p:cNvPr id="1166" name="Google Shape;1166;g357fd9e02d3_1_10094"/>
          <p:cNvPicPr preferRelativeResize="0"/>
          <p:nvPr/>
        </p:nvPicPr>
        <p:blipFill>
          <a:blip r:embed="rId2">
            <a:alphaModFix/>
          </a:blip>
          <a:stretch>
            <a:fillRect/>
          </a:stretch>
        </p:blipFill>
        <p:spPr>
          <a:xfrm>
            <a:off x="0" y="459871"/>
            <a:ext cx="9144003" cy="4683628"/>
          </a:xfrm>
          <a:prstGeom prst="rect">
            <a:avLst/>
          </a:prstGeom>
          <a:noFill/>
          <a:ln>
            <a:noFill/>
          </a:ln>
        </p:spPr>
      </p:pic>
      <p:sp>
        <p:nvSpPr>
          <p:cNvPr id="1167" name="Google Shape;1167;g357fd9e02d3_1_10094"/>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i="1" sz="2800">
                <a:solidFill>
                  <a:schemeClr val="lt1"/>
                </a:solidFill>
              </a:defRPr>
            </a:lvl1pPr>
            <a:lvl2pPr lvl="1">
              <a:spcBef>
                <a:spcPts val="0"/>
              </a:spcBef>
              <a:spcAft>
                <a:spcPts val="0"/>
              </a:spcAft>
              <a:buNone/>
              <a:defRPr i="1" sz="2800">
                <a:solidFill>
                  <a:schemeClr val="lt1"/>
                </a:solidFill>
              </a:defRPr>
            </a:lvl2pPr>
            <a:lvl3pPr lvl="2">
              <a:spcBef>
                <a:spcPts val="0"/>
              </a:spcBef>
              <a:spcAft>
                <a:spcPts val="0"/>
              </a:spcAft>
              <a:buNone/>
              <a:defRPr i="1" sz="2800">
                <a:solidFill>
                  <a:schemeClr val="lt1"/>
                </a:solidFill>
              </a:defRPr>
            </a:lvl3pPr>
            <a:lvl4pPr lvl="3">
              <a:spcBef>
                <a:spcPts val="0"/>
              </a:spcBef>
              <a:spcAft>
                <a:spcPts val="0"/>
              </a:spcAft>
              <a:buNone/>
              <a:defRPr i="1" sz="2800">
                <a:solidFill>
                  <a:schemeClr val="lt1"/>
                </a:solidFill>
              </a:defRPr>
            </a:lvl4pPr>
            <a:lvl5pPr lvl="4">
              <a:spcBef>
                <a:spcPts val="0"/>
              </a:spcBef>
              <a:spcAft>
                <a:spcPts val="0"/>
              </a:spcAft>
              <a:buNone/>
              <a:defRPr i="1" sz="2800">
                <a:solidFill>
                  <a:schemeClr val="lt1"/>
                </a:solidFill>
              </a:defRPr>
            </a:lvl5pPr>
            <a:lvl6pPr lvl="5">
              <a:spcBef>
                <a:spcPts val="0"/>
              </a:spcBef>
              <a:spcAft>
                <a:spcPts val="0"/>
              </a:spcAft>
              <a:buNone/>
              <a:defRPr i="1" sz="2800">
                <a:solidFill>
                  <a:schemeClr val="lt1"/>
                </a:solidFill>
              </a:defRPr>
            </a:lvl6pPr>
            <a:lvl7pPr lvl="6">
              <a:spcBef>
                <a:spcPts val="0"/>
              </a:spcBef>
              <a:spcAft>
                <a:spcPts val="0"/>
              </a:spcAft>
              <a:buNone/>
              <a:defRPr i="1" sz="2800">
                <a:solidFill>
                  <a:schemeClr val="lt1"/>
                </a:solidFill>
              </a:defRPr>
            </a:lvl7pPr>
            <a:lvl8pPr lvl="7">
              <a:spcBef>
                <a:spcPts val="0"/>
              </a:spcBef>
              <a:spcAft>
                <a:spcPts val="0"/>
              </a:spcAft>
              <a:buNone/>
              <a:defRPr i="1" sz="2800">
                <a:solidFill>
                  <a:schemeClr val="lt1"/>
                </a:solidFill>
              </a:defRPr>
            </a:lvl8pPr>
            <a:lvl9pPr lvl="8">
              <a:spcBef>
                <a:spcPts val="0"/>
              </a:spcBef>
              <a:spcAft>
                <a:spcPts val="0"/>
              </a:spcAft>
              <a:buNone/>
              <a:defRPr i="1" sz="2800">
                <a:solidFill>
                  <a:schemeClr val="lt1"/>
                </a:solidFill>
              </a:defRPr>
            </a:lvl9pPr>
          </a:lstStyle>
          <a:p/>
        </p:txBody>
      </p:sp>
      <p:grpSp>
        <p:nvGrpSpPr>
          <p:cNvPr id="1168" name="Google Shape;1168;g357fd9e02d3_1_10094"/>
          <p:cNvGrpSpPr/>
          <p:nvPr/>
        </p:nvGrpSpPr>
        <p:grpSpPr>
          <a:xfrm>
            <a:off x="8408678" y="337263"/>
            <a:ext cx="278788" cy="278547"/>
            <a:chOff x="16729177" y="545963"/>
            <a:chExt cx="689727" cy="689133"/>
          </a:xfrm>
        </p:grpSpPr>
        <p:sp>
          <p:nvSpPr>
            <p:cNvPr id="1169" name="Google Shape;1169;g357fd9e02d3_1_1009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170" name="Google Shape;1170;g357fd9e02d3_1_1009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isclaimer">
  <p:cSld name="Breaker_Denim_1_2">
    <p:bg>
      <p:bgPr>
        <a:solidFill>
          <a:schemeClr val="lt2"/>
        </a:solidFill>
      </p:bgPr>
    </p:bg>
    <p:spTree>
      <p:nvGrpSpPr>
        <p:cNvPr id="123" name="Shape 123"/>
        <p:cNvGrpSpPr/>
        <p:nvPr/>
      </p:nvGrpSpPr>
      <p:grpSpPr>
        <a:xfrm>
          <a:off x="0" y="0"/>
          <a:ext cx="0" cy="0"/>
          <a:chOff x="0" y="0"/>
          <a:chExt cx="0" cy="0"/>
        </a:xfrm>
      </p:grpSpPr>
      <p:sp>
        <p:nvSpPr>
          <p:cNvPr id="124" name="Google Shape;124;p29"/>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9"/>
          <p:cNvSpPr txBox="1"/>
          <p:nvPr/>
        </p:nvSpPr>
        <p:spPr>
          <a:xfrm>
            <a:off x="2047500" y="1829100"/>
            <a:ext cx="5049000" cy="1485300"/>
          </a:xfrm>
          <a:prstGeom prst="rect">
            <a:avLst/>
          </a:prstGeom>
          <a:noFill/>
          <a:ln>
            <a:noFill/>
          </a:ln>
        </p:spPr>
        <p:txBody>
          <a:bodyPr anchorCtr="0" anchor="t" bIns="45725" lIns="0" spcFirstLastPara="1" rIns="45725" wrap="square" tIns="457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This proposal is conditioned upon negotiation and execution by the parties of a written agreement containing mutually acceptable terms and conditions. This proposal may not be incorporated into a contract and does not constitute a contract. The pricing included in this proposal is based on the specific products and services outlined and is subject to Confluent’s standard terms unless otherwise stated herein. Any variations in Confluent’s standard terms or the products, service term, locations, and/or configuration described in this proposal may result in different pricing.</a:t>
            </a:r>
            <a:endParaRPr b="0" i="0" sz="1000" u="none" cap="none" strike="noStrike">
              <a:solidFill>
                <a:schemeClr val="dk1"/>
              </a:solidFill>
              <a:latin typeface="Montserrat"/>
              <a:ea typeface="Montserrat"/>
              <a:cs typeface="Montserrat"/>
              <a:sym typeface="Montserrat"/>
            </a:endParaRPr>
          </a:p>
        </p:txBody>
      </p:sp>
      <p:sp>
        <p:nvSpPr>
          <p:cNvPr id="126" name="Google Shape;126;p29"/>
          <p:cNvSpPr/>
          <p:nvPr/>
        </p:nvSpPr>
        <p:spPr>
          <a:xfrm>
            <a:off x="2047500" y="1367563"/>
            <a:ext cx="1156200" cy="278700"/>
          </a:xfrm>
          <a:prstGeom prst="roundRect">
            <a:avLst>
              <a:gd fmla="val 50000" name="adj"/>
            </a:avLst>
          </a:prstGeom>
          <a:gradFill>
            <a:gsLst>
              <a:gs pos="0">
                <a:schemeClr val="accent1"/>
              </a:gs>
              <a:gs pos="100000">
                <a:schemeClr val="accent2"/>
              </a:gs>
            </a:gsLst>
            <a:lin ang="0" scaled="0"/>
          </a:gra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Montserrat"/>
                <a:ea typeface="Montserrat"/>
                <a:cs typeface="Montserrat"/>
                <a:sym typeface="Montserrat"/>
              </a:rPr>
              <a:t>DISCLAIMER</a:t>
            </a:r>
            <a:endParaRPr b="0" i="0" sz="700" u="none" cap="none" strike="noStrike">
              <a:solidFill>
                <a:schemeClr val="lt1"/>
              </a:solidFill>
              <a:latin typeface="Montserrat"/>
              <a:ea typeface="Montserrat"/>
              <a:cs typeface="Montserrat"/>
              <a:sym typeface="Montserrat"/>
            </a:endParaRPr>
          </a:p>
        </p:txBody>
      </p:sp>
      <p:grpSp>
        <p:nvGrpSpPr>
          <p:cNvPr id="127" name="Google Shape;127;p29"/>
          <p:cNvGrpSpPr/>
          <p:nvPr/>
        </p:nvGrpSpPr>
        <p:grpSpPr>
          <a:xfrm>
            <a:off x="8674581" y="237979"/>
            <a:ext cx="182847" cy="182689"/>
            <a:chOff x="16729177" y="545963"/>
            <a:chExt cx="689727" cy="689133"/>
          </a:xfrm>
        </p:grpSpPr>
        <p:sp>
          <p:nvSpPr>
            <p:cNvPr id="128" name="Google Shape;128;p29"/>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29" name="Google Shape;129;p29"/>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Breaker_Denim_1_1_1_2">
    <p:bg>
      <p:bgPr>
        <a:solidFill>
          <a:schemeClr val="dk2"/>
        </a:solidFill>
      </p:bgPr>
    </p:bg>
    <p:spTree>
      <p:nvGrpSpPr>
        <p:cNvPr id="1171" name="Shape 1171"/>
        <p:cNvGrpSpPr/>
        <p:nvPr/>
      </p:nvGrpSpPr>
      <p:grpSpPr>
        <a:xfrm>
          <a:off x="0" y="0"/>
          <a:ext cx="0" cy="0"/>
          <a:chOff x="0" y="0"/>
          <a:chExt cx="0" cy="0"/>
        </a:xfrm>
      </p:grpSpPr>
      <p:pic>
        <p:nvPicPr>
          <p:cNvPr id="1172" name="Google Shape;1172;g357fd9e02d3_1_10100"/>
          <p:cNvPicPr preferRelativeResize="0"/>
          <p:nvPr/>
        </p:nvPicPr>
        <p:blipFill rotWithShape="1">
          <a:blip r:embed="rId2">
            <a:alphaModFix/>
          </a:blip>
          <a:srcRect b="2467" l="0" r="0" t="0"/>
          <a:stretch/>
        </p:blipFill>
        <p:spPr>
          <a:xfrm>
            <a:off x="-4325" y="540825"/>
            <a:ext cx="9144003" cy="4602675"/>
          </a:xfrm>
          <a:prstGeom prst="rect">
            <a:avLst/>
          </a:prstGeom>
          <a:noFill/>
          <a:ln>
            <a:noFill/>
          </a:ln>
        </p:spPr>
      </p:pic>
      <p:grpSp>
        <p:nvGrpSpPr>
          <p:cNvPr id="1173" name="Google Shape;1173;g357fd9e02d3_1_10100"/>
          <p:cNvGrpSpPr/>
          <p:nvPr/>
        </p:nvGrpSpPr>
        <p:grpSpPr>
          <a:xfrm>
            <a:off x="675283" y="2348513"/>
            <a:ext cx="2753691" cy="446473"/>
            <a:chOff x="897875" y="2384700"/>
            <a:chExt cx="5810700" cy="942125"/>
          </a:xfrm>
        </p:grpSpPr>
        <p:sp>
          <p:nvSpPr>
            <p:cNvPr id="1174" name="Google Shape;1174;g357fd9e02d3_1_1010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5" name="Google Shape;1175;g357fd9e02d3_1_1010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6" name="Google Shape;1176;g357fd9e02d3_1_1010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7" name="Google Shape;1177;g357fd9e02d3_1_1010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8" name="Google Shape;1178;g357fd9e02d3_1_1010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9" name="Google Shape;1179;g357fd9e02d3_1_1010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0" name="Google Shape;1180;g357fd9e02d3_1_1010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1" name="Google Shape;1181;g357fd9e02d3_1_1010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2" name="Google Shape;1182;g357fd9e02d3_1_1010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3" name="Google Shape;1183;g357fd9e02d3_1_1010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4" name="Google Shape;1184;g357fd9e02d3_1_1010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v2">
  <p:cSld name="Breaker_Denim_1_1_1_1_1">
    <p:bg>
      <p:bgPr>
        <a:solidFill>
          <a:schemeClr val="dk2"/>
        </a:solidFill>
      </p:bgPr>
    </p:bg>
    <p:spTree>
      <p:nvGrpSpPr>
        <p:cNvPr id="1185" name="Shape 1185"/>
        <p:cNvGrpSpPr/>
        <p:nvPr/>
      </p:nvGrpSpPr>
      <p:grpSpPr>
        <a:xfrm>
          <a:off x="0" y="0"/>
          <a:ext cx="0" cy="0"/>
          <a:chOff x="0" y="0"/>
          <a:chExt cx="0" cy="0"/>
        </a:xfrm>
      </p:grpSpPr>
      <p:pic>
        <p:nvPicPr>
          <p:cNvPr id="1186" name="Google Shape;1186;g357fd9e02d3_1_10114"/>
          <p:cNvPicPr preferRelativeResize="0"/>
          <p:nvPr/>
        </p:nvPicPr>
        <p:blipFill>
          <a:blip r:embed="rId2">
            <a:alphaModFix/>
          </a:blip>
          <a:stretch>
            <a:fillRect/>
          </a:stretch>
        </p:blipFill>
        <p:spPr>
          <a:xfrm>
            <a:off x="0" y="459871"/>
            <a:ext cx="9144003" cy="4683628"/>
          </a:xfrm>
          <a:prstGeom prst="rect">
            <a:avLst/>
          </a:prstGeom>
          <a:noFill/>
          <a:ln>
            <a:noFill/>
          </a:ln>
        </p:spPr>
      </p:pic>
      <p:grpSp>
        <p:nvGrpSpPr>
          <p:cNvPr id="1187" name="Google Shape;1187;g357fd9e02d3_1_10114"/>
          <p:cNvGrpSpPr/>
          <p:nvPr/>
        </p:nvGrpSpPr>
        <p:grpSpPr>
          <a:xfrm>
            <a:off x="675283" y="2348513"/>
            <a:ext cx="2753691" cy="446473"/>
            <a:chOff x="897875" y="2384700"/>
            <a:chExt cx="5810700" cy="942125"/>
          </a:xfrm>
        </p:grpSpPr>
        <p:sp>
          <p:nvSpPr>
            <p:cNvPr id="1188" name="Google Shape;1188;g357fd9e02d3_1_10114"/>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9" name="Google Shape;1189;g357fd9e02d3_1_10114"/>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0" name="Google Shape;1190;g357fd9e02d3_1_10114"/>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1" name="Google Shape;1191;g357fd9e02d3_1_10114"/>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2" name="Google Shape;1192;g357fd9e02d3_1_10114"/>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3" name="Google Shape;1193;g357fd9e02d3_1_10114"/>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4" name="Google Shape;1194;g357fd9e02d3_1_10114"/>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5" name="Google Shape;1195;g357fd9e02d3_1_10114"/>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6" name="Google Shape;1196;g357fd9e02d3_1_10114"/>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7" name="Google Shape;1197;g357fd9e02d3_1_10114"/>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8" name="Google Shape;1198;g357fd9e02d3_1_10114"/>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mparison">
    <p:spTree>
      <p:nvGrpSpPr>
        <p:cNvPr id="1199" name="Shape 1199"/>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no streams 2">
  <p:cSld name="Breaker_Denim_1_3">
    <p:bg>
      <p:bgPr>
        <a:solidFill>
          <a:schemeClr val="dk2"/>
        </a:solidFill>
      </p:bgPr>
    </p:bg>
    <p:spTree>
      <p:nvGrpSpPr>
        <p:cNvPr id="1200" name="Shape 1200"/>
        <p:cNvGrpSpPr/>
        <p:nvPr/>
      </p:nvGrpSpPr>
      <p:grpSpPr>
        <a:xfrm>
          <a:off x="0" y="0"/>
          <a:ext cx="0" cy="0"/>
          <a:chOff x="0" y="0"/>
          <a:chExt cx="0" cy="0"/>
        </a:xfrm>
      </p:grpSpPr>
      <p:sp>
        <p:nvSpPr>
          <p:cNvPr id="1201" name="Google Shape;1201;g357fd9e02d3_1_10129"/>
          <p:cNvSpPr txBox="1"/>
          <p:nvPr>
            <p:ph type="title"/>
          </p:nvPr>
        </p:nvSpPr>
        <p:spPr>
          <a:xfrm>
            <a:off x="459106" y="1557450"/>
            <a:ext cx="8217300" cy="2028600"/>
          </a:xfrm>
          <a:prstGeom prst="rect">
            <a:avLst/>
          </a:prstGeom>
        </p:spPr>
        <p:txBody>
          <a:bodyPr anchorCtr="0" anchor="ctr" bIns="45700" lIns="0" spcFirstLastPara="1" rIns="91425" wrap="square" tIns="45700">
            <a:noAutofit/>
          </a:bodyPr>
          <a:lstStyle>
            <a:lvl1pPr lvl="0" algn="ctr">
              <a:spcBef>
                <a:spcPts val="0"/>
              </a:spcBef>
              <a:spcAft>
                <a:spcPts val="0"/>
              </a:spcAft>
              <a:buNone/>
              <a:defRPr i="1" sz="2800">
                <a:solidFill>
                  <a:schemeClr val="lt1"/>
                </a:solidFill>
              </a:defRPr>
            </a:lvl1pPr>
            <a:lvl2pPr lvl="1" algn="ctr">
              <a:spcBef>
                <a:spcPts val="0"/>
              </a:spcBef>
              <a:spcAft>
                <a:spcPts val="0"/>
              </a:spcAft>
              <a:buNone/>
              <a:defRPr i="1" sz="2800">
                <a:solidFill>
                  <a:schemeClr val="lt1"/>
                </a:solidFill>
              </a:defRPr>
            </a:lvl2pPr>
            <a:lvl3pPr lvl="2" algn="ctr">
              <a:spcBef>
                <a:spcPts val="0"/>
              </a:spcBef>
              <a:spcAft>
                <a:spcPts val="0"/>
              </a:spcAft>
              <a:buNone/>
              <a:defRPr i="1" sz="2800">
                <a:solidFill>
                  <a:schemeClr val="lt1"/>
                </a:solidFill>
              </a:defRPr>
            </a:lvl3pPr>
            <a:lvl4pPr lvl="3" algn="ctr">
              <a:spcBef>
                <a:spcPts val="0"/>
              </a:spcBef>
              <a:spcAft>
                <a:spcPts val="0"/>
              </a:spcAft>
              <a:buNone/>
              <a:defRPr i="1" sz="2800">
                <a:solidFill>
                  <a:schemeClr val="lt1"/>
                </a:solidFill>
              </a:defRPr>
            </a:lvl4pPr>
            <a:lvl5pPr lvl="4" algn="ctr">
              <a:spcBef>
                <a:spcPts val="0"/>
              </a:spcBef>
              <a:spcAft>
                <a:spcPts val="0"/>
              </a:spcAft>
              <a:buNone/>
              <a:defRPr i="1" sz="2800">
                <a:solidFill>
                  <a:schemeClr val="lt1"/>
                </a:solidFill>
              </a:defRPr>
            </a:lvl5pPr>
            <a:lvl6pPr lvl="5" algn="ctr">
              <a:spcBef>
                <a:spcPts val="0"/>
              </a:spcBef>
              <a:spcAft>
                <a:spcPts val="0"/>
              </a:spcAft>
              <a:buNone/>
              <a:defRPr i="1" sz="2800">
                <a:solidFill>
                  <a:schemeClr val="lt1"/>
                </a:solidFill>
              </a:defRPr>
            </a:lvl6pPr>
            <a:lvl7pPr lvl="6" algn="ctr">
              <a:spcBef>
                <a:spcPts val="0"/>
              </a:spcBef>
              <a:spcAft>
                <a:spcPts val="0"/>
              </a:spcAft>
              <a:buNone/>
              <a:defRPr i="1" sz="2800">
                <a:solidFill>
                  <a:schemeClr val="lt1"/>
                </a:solidFill>
              </a:defRPr>
            </a:lvl7pPr>
            <a:lvl8pPr lvl="7" algn="ctr">
              <a:spcBef>
                <a:spcPts val="0"/>
              </a:spcBef>
              <a:spcAft>
                <a:spcPts val="0"/>
              </a:spcAft>
              <a:buNone/>
              <a:defRPr i="1" sz="2800">
                <a:solidFill>
                  <a:schemeClr val="lt1"/>
                </a:solidFill>
              </a:defRPr>
            </a:lvl8pPr>
            <a:lvl9pPr lvl="8" algn="ctr">
              <a:spcBef>
                <a:spcPts val="0"/>
              </a:spcBef>
              <a:spcAft>
                <a:spcPts val="0"/>
              </a:spcAft>
              <a:buNone/>
              <a:defRPr i="1" sz="2800">
                <a:solidFill>
                  <a:schemeClr val="lt1"/>
                </a:solidFill>
              </a:defRPr>
            </a:lvl9pPr>
          </a:lstStyle>
          <a:p/>
        </p:txBody>
      </p:sp>
      <p:sp>
        <p:nvSpPr>
          <p:cNvPr id="1202" name="Google Shape;1202;g357fd9e02d3_1_10129"/>
          <p:cNvSpPr txBox="1"/>
          <p:nvPr>
            <p:ph idx="12" type="sldNum"/>
          </p:nvPr>
        </p:nvSpPr>
        <p:spPr>
          <a:xfrm>
            <a:off x="8394839" y="4656150"/>
            <a:ext cx="289200" cy="238200"/>
          </a:xfrm>
          <a:prstGeom prst="rect">
            <a:avLst/>
          </a:prstGeom>
        </p:spPr>
        <p:txBody>
          <a:bodyPr anchorCtr="0" anchor="ctr" bIns="45700" lIns="91425" spcFirstLastPara="1" rIns="0" wrap="square" tIns="45700">
            <a:noAutofit/>
          </a:bodyPr>
          <a:lstStyle>
            <a:lvl1pPr lvl="0">
              <a:buClr>
                <a:srgbClr val="000000"/>
              </a:buClr>
              <a:buFont typeface="Arial"/>
              <a:buNone/>
              <a:defRPr>
                <a:solidFill>
                  <a:schemeClr val="lt1"/>
                </a:solidFill>
              </a:defRPr>
            </a:lvl1pPr>
            <a:lvl2pPr lvl="1">
              <a:buClr>
                <a:srgbClr val="000000"/>
              </a:buClr>
              <a:buFont typeface="Arial"/>
              <a:buNone/>
              <a:defRPr>
                <a:solidFill>
                  <a:schemeClr val="lt1"/>
                </a:solidFill>
              </a:defRPr>
            </a:lvl2pPr>
            <a:lvl3pPr lvl="2">
              <a:buClr>
                <a:srgbClr val="000000"/>
              </a:buClr>
              <a:buFont typeface="Arial"/>
              <a:buNone/>
              <a:defRPr>
                <a:solidFill>
                  <a:schemeClr val="lt1"/>
                </a:solidFill>
              </a:defRPr>
            </a:lvl3pPr>
            <a:lvl4pPr lvl="3">
              <a:buClr>
                <a:srgbClr val="000000"/>
              </a:buClr>
              <a:buFont typeface="Arial"/>
              <a:buNone/>
              <a:defRPr>
                <a:solidFill>
                  <a:schemeClr val="lt1"/>
                </a:solidFill>
              </a:defRPr>
            </a:lvl4pPr>
            <a:lvl5pPr lvl="4">
              <a:buClr>
                <a:srgbClr val="000000"/>
              </a:buClr>
              <a:buFont typeface="Arial"/>
              <a:buNone/>
              <a:defRPr>
                <a:solidFill>
                  <a:schemeClr val="lt1"/>
                </a:solidFill>
              </a:defRPr>
            </a:lvl5pPr>
            <a:lvl6pPr lvl="5">
              <a:buClr>
                <a:srgbClr val="000000"/>
              </a:buClr>
              <a:buFont typeface="Arial"/>
              <a:buNone/>
              <a:defRPr>
                <a:solidFill>
                  <a:schemeClr val="lt1"/>
                </a:solidFill>
              </a:defRPr>
            </a:lvl6pPr>
            <a:lvl7pPr lvl="6">
              <a:buClr>
                <a:srgbClr val="000000"/>
              </a:buClr>
              <a:buFont typeface="Arial"/>
              <a:buNone/>
              <a:defRPr>
                <a:solidFill>
                  <a:schemeClr val="lt1"/>
                </a:solidFill>
              </a:defRPr>
            </a:lvl7pPr>
            <a:lvl8pPr lvl="7">
              <a:buClr>
                <a:srgbClr val="000000"/>
              </a:buClr>
              <a:buFont typeface="Arial"/>
              <a:buNone/>
              <a:defRPr>
                <a:solidFill>
                  <a:schemeClr val="lt1"/>
                </a:solidFill>
              </a:defRPr>
            </a:lvl8pPr>
            <a:lvl9pPr lvl="8">
              <a:buClr>
                <a:srgbClr val="000000"/>
              </a:buClr>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1" showMasterSp="0">
  <p:cSld name="Title Slide_Denim_1">
    <p:bg>
      <p:bgPr>
        <a:solidFill>
          <a:schemeClr val="dk2"/>
        </a:solidFill>
      </p:bgPr>
    </p:bg>
    <p:spTree>
      <p:nvGrpSpPr>
        <p:cNvPr id="1203" name="Shape 1203"/>
        <p:cNvGrpSpPr/>
        <p:nvPr/>
      </p:nvGrpSpPr>
      <p:grpSpPr>
        <a:xfrm>
          <a:off x="0" y="0"/>
          <a:ext cx="0" cy="0"/>
          <a:chOff x="0" y="0"/>
          <a:chExt cx="0" cy="0"/>
        </a:xfrm>
      </p:grpSpPr>
      <p:sp>
        <p:nvSpPr>
          <p:cNvPr id="1204" name="Google Shape;1204;g357fd9e02d3_1_10132"/>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1205" name="Google Shape;1205;g357fd9e02d3_1_10132"/>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80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400"/>
              </a:spcBef>
              <a:spcAft>
                <a:spcPts val="0"/>
              </a:spcAft>
              <a:buClr>
                <a:schemeClr val="lt1"/>
              </a:buClr>
              <a:buSzPts val="1500"/>
              <a:buFont typeface="Montserrat SemiBold"/>
              <a:buNone/>
              <a:defRPr sz="1500">
                <a:solidFill>
                  <a:schemeClr val="lt1"/>
                </a:solidFill>
                <a:latin typeface="Montserrat SemiBold"/>
                <a:ea typeface="Montserrat SemiBold"/>
                <a:cs typeface="Montserrat SemiBold"/>
                <a:sym typeface="Montserrat SemiBold"/>
              </a:defRPr>
            </a:lvl2pPr>
            <a:lvl3pPr lvl="2" algn="ctr">
              <a:lnSpc>
                <a:spcPct val="90000"/>
              </a:lnSpc>
              <a:spcBef>
                <a:spcPts val="4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ctr">
              <a:lnSpc>
                <a:spcPct val="90000"/>
              </a:lnSpc>
              <a:spcBef>
                <a:spcPts val="400"/>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4pPr>
            <a:lvl5pPr lvl="4" algn="ctr">
              <a:lnSpc>
                <a:spcPct val="90000"/>
              </a:lnSpc>
              <a:spcBef>
                <a:spcPts val="400"/>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5pPr>
            <a:lvl6pPr lvl="5" algn="ctr">
              <a:lnSpc>
                <a:spcPct val="90000"/>
              </a:lnSpc>
              <a:spcBef>
                <a:spcPts val="400"/>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6pPr>
            <a:lvl7pPr lvl="6" algn="ctr">
              <a:lnSpc>
                <a:spcPct val="90000"/>
              </a:lnSpc>
              <a:spcBef>
                <a:spcPts val="400"/>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7pPr>
            <a:lvl8pPr lvl="7" algn="ctr">
              <a:lnSpc>
                <a:spcPct val="90000"/>
              </a:lnSpc>
              <a:spcBef>
                <a:spcPts val="400"/>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8pPr>
            <a:lvl9pPr lvl="8" algn="ctr">
              <a:lnSpc>
                <a:spcPct val="90000"/>
              </a:lnSpc>
              <a:spcBef>
                <a:spcPts val="400"/>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9pPr>
          </a:lstStyle>
          <a:p/>
        </p:txBody>
      </p:sp>
      <p:pic>
        <p:nvPicPr>
          <p:cNvPr id="1206" name="Google Shape;1206;g357fd9e02d3_1_10132"/>
          <p:cNvPicPr preferRelativeResize="0"/>
          <p:nvPr/>
        </p:nvPicPr>
        <p:blipFill rotWithShape="1">
          <a:blip r:embed="rId2">
            <a:alphaModFix/>
          </a:blip>
          <a:srcRect b="0" l="0" r="0" t="0"/>
          <a:stretch/>
        </p:blipFill>
        <p:spPr>
          <a:xfrm>
            <a:off x="570497" y="716943"/>
            <a:ext cx="2458450" cy="397939"/>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1207" name="Shape 1207"/>
        <p:cNvGrpSpPr/>
        <p:nvPr/>
      </p:nvGrpSpPr>
      <p:grpSpPr>
        <a:xfrm>
          <a:off x="0" y="0"/>
          <a:ext cx="0" cy="0"/>
          <a:chOff x="0" y="0"/>
          <a:chExt cx="0" cy="0"/>
        </a:xfrm>
      </p:grpSpPr>
      <p:sp>
        <p:nvSpPr>
          <p:cNvPr id="1208" name="Google Shape;1208;g357fd9e02d3_1_1013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09" name="Google Shape;1209;g357fd9e02d3_1_1013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10" name="Google Shape;1210;g357fd9e02d3_1_10136"/>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lt1"/>
              </a:buClr>
              <a:buSzPts val="1400"/>
              <a:buChar char="•"/>
              <a:defRPr>
                <a:solidFill>
                  <a:schemeClr val="lt1"/>
                </a:solidFill>
              </a:defRPr>
            </a:lvl1pPr>
            <a:lvl2pPr indent="-317500" lvl="1" marL="914400" algn="l">
              <a:lnSpc>
                <a:spcPct val="100000"/>
              </a:lnSpc>
              <a:spcBef>
                <a:spcPts val="400"/>
              </a:spcBef>
              <a:spcAft>
                <a:spcPts val="0"/>
              </a:spcAft>
              <a:buClr>
                <a:schemeClr val="lt1"/>
              </a:buClr>
              <a:buSzPts val="1400"/>
              <a:buChar char="•"/>
              <a:defRPr>
                <a:solidFill>
                  <a:schemeClr val="lt1"/>
                </a:solidFill>
              </a:defRPr>
            </a:lvl2pPr>
            <a:lvl3pPr indent="-317500" lvl="2" marL="1371600" algn="l">
              <a:lnSpc>
                <a:spcPct val="100000"/>
              </a:lnSpc>
              <a:spcBef>
                <a:spcPts val="400"/>
              </a:spcBef>
              <a:spcAft>
                <a:spcPts val="0"/>
              </a:spcAft>
              <a:buClr>
                <a:schemeClr val="lt1"/>
              </a:buClr>
              <a:buSzPts val="1400"/>
              <a:buChar char="•"/>
              <a:defRPr>
                <a:solidFill>
                  <a:schemeClr val="lt1"/>
                </a:solidFill>
              </a:defRPr>
            </a:lvl3pPr>
            <a:lvl4pPr indent="-317500" lvl="3" marL="1828800" algn="l">
              <a:lnSpc>
                <a:spcPct val="10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100000"/>
              </a:lnSpc>
              <a:spcBef>
                <a:spcPts val="400"/>
              </a:spcBef>
              <a:spcAft>
                <a:spcPts val="0"/>
              </a:spcAft>
              <a:buClr>
                <a:schemeClr val="lt1"/>
              </a:buClr>
              <a:buSzPts val="1400"/>
              <a:buChar char="•"/>
              <a:defRPr>
                <a:solidFill>
                  <a:schemeClr val="lt1"/>
                </a:solidFill>
              </a:defRPr>
            </a:lvl6pPr>
            <a:lvl7pPr indent="-317500" lvl="6" marL="3200400" algn="l">
              <a:lnSpc>
                <a:spcPct val="100000"/>
              </a:lnSpc>
              <a:spcBef>
                <a:spcPts val="400"/>
              </a:spcBef>
              <a:spcAft>
                <a:spcPts val="0"/>
              </a:spcAft>
              <a:buClr>
                <a:schemeClr val="lt1"/>
              </a:buClr>
              <a:buSzPts val="1400"/>
              <a:buChar char="•"/>
              <a:defRPr>
                <a:solidFill>
                  <a:schemeClr val="lt1"/>
                </a:solidFill>
              </a:defRPr>
            </a:lvl7pPr>
            <a:lvl8pPr indent="-317500" lvl="7" marL="3657600" algn="l">
              <a:lnSpc>
                <a:spcPct val="100000"/>
              </a:lnSpc>
              <a:spcBef>
                <a:spcPts val="400"/>
              </a:spcBef>
              <a:spcAft>
                <a:spcPts val="0"/>
              </a:spcAft>
              <a:buClr>
                <a:schemeClr val="lt1"/>
              </a:buClr>
              <a:buSzPts val="1400"/>
              <a:buChar char="•"/>
              <a:defRPr>
                <a:solidFill>
                  <a:schemeClr val="lt1"/>
                </a:solidFill>
              </a:defRPr>
            </a:lvl8pPr>
            <a:lvl9pPr indent="-317500" lvl="8" marL="4114800" algn="l">
              <a:lnSpc>
                <a:spcPct val="100000"/>
              </a:lnSpc>
              <a:spcBef>
                <a:spcPts val="400"/>
              </a:spcBef>
              <a:spcAft>
                <a:spcPts val="0"/>
              </a:spcAft>
              <a:buClr>
                <a:schemeClr val="lt1"/>
              </a:buClr>
              <a:buSzPts val="1400"/>
              <a:buChar char="•"/>
              <a:defRPr>
                <a:solidFill>
                  <a:schemeClr val="lt1"/>
                </a:solidFill>
              </a:defRPr>
            </a:lvl9pPr>
          </a:lstStyle>
          <a:p/>
        </p:txBody>
      </p:sp>
      <p:pic>
        <p:nvPicPr>
          <p:cNvPr id="1211" name="Google Shape;1211;g357fd9e02d3_1_10136"/>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1212" name="Shape 1212"/>
        <p:cNvGrpSpPr/>
        <p:nvPr/>
      </p:nvGrpSpPr>
      <p:grpSpPr>
        <a:xfrm>
          <a:off x="0" y="0"/>
          <a:ext cx="0" cy="0"/>
          <a:chOff x="0" y="0"/>
          <a:chExt cx="0" cy="0"/>
        </a:xfrm>
      </p:grpSpPr>
      <p:sp>
        <p:nvSpPr>
          <p:cNvPr id="1213" name="Google Shape;1213;g357fd9e02d3_1_1014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14" name="Google Shape;1214;g357fd9e02d3_1_10141"/>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800"/>
              </a:spcBef>
              <a:spcAft>
                <a:spcPts val="0"/>
              </a:spcAft>
              <a:buClr>
                <a:schemeClr val="dk1"/>
              </a:buClr>
              <a:buSzPts val="1800"/>
              <a:buChar char="•"/>
              <a:defRPr/>
            </a:lvl1pPr>
            <a:lvl2pPr indent="-317500" lvl="1" marL="914400" algn="l">
              <a:lnSpc>
                <a:spcPct val="90000"/>
              </a:lnSpc>
              <a:spcBef>
                <a:spcPts val="400"/>
              </a:spcBef>
              <a:spcAft>
                <a:spcPts val="0"/>
              </a:spcAft>
              <a:buClr>
                <a:schemeClr val="dk1"/>
              </a:buClr>
              <a:buSzPts val="1400"/>
              <a:buFont typeface="Arial"/>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400"/>
              </a:spcBef>
              <a:spcAft>
                <a:spcPts val="0"/>
              </a:spcAft>
              <a:buClr>
                <a:schemeClr val="dk1"/>
              </a:buClr>
              <a:buSzPts val="1800"/>
              <a:buChar char="•"/>
              <a:defRPr/>
            </a:lvl6pPr>
            <a:lvl7pPr indent="-342900" lvl="6" marL="3200400" algn="l">
              <a:lnSpc>
                <a:spcPct val="90000"/>
              </a:lnSpc>
              <a:spcBef>
                <a:spcPts val="400"/>
              </a:spcBef>
              <a:spcAft>
                <a:spcPts val="0"/>
              </a:spcAft>
              <a:buClr>
                <a:schemeClr val="dk1"/>
              </a:buClr>
              <a:buSzPts val="1800"/>
              <a:buChar char="•"/>
              <a:defRPr/>
            </a:lvl7pPr>
            <a:lvl8pPr indent="-342900" lvl="7" marL="3657600" algn="l">
              <a:lnSpc>
                <a:spcPct val="90000"/>
              </a:lnSpc>
              <a:spcBef>
                <a:spcPts val="400"/>
              </a:spcBef>
              <a:spcAft>
                <a:spcPts val="0"/>
              </a:spcAft>
              <a:buClr>
                <a:schemeClr val="dk1"/>
              </a:buClr>
              <a:buSzPts val="1800"/>
              <a:buChar char="•"/>
              <a:defRPr/>
            </a:lvl8pPr>
            <a:lvl9pPr indent="-342900" lvl="8" marL="4114800" algn="l">
              <a:lnSpc>
                <a:spcPct val="90000"/>
              </a:lnSpc>
              <a:spcBef>
                <a:spcPts val="400"/>
              </a:spcBef>
              <a:spcAft>
                <a:spcPts val="0"/>
              </a:spcAft>
              <a:buClr>
                <a:schemeClr val="dk1"/>
              </a:buClr>
              <a:buSzPts val="1800"/>
              <a:buChar char="•"/>
              <a:defRPr/>
            </a:lvl9pPr>
          </a:lstStyle>
          <a:p/>
        </p:txBody>
      </p:sp>
      <p:sp>
        <p:nvSpPr>
          <p:cNvPr id="1215" name="Google Shape;1215;g357fd9e02d3_1_1014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1">
  <p:cSld name="OBJECT_1">
    <p:spTree>
      <p:nvGrpSpPr>
        <p:cNvPr id="1216" name="Shape 1216"/>
        <p:cNvGrpSpPr/>
        <p:nvPr/>
      </p:nvGrpSpPr>
      <p:grpSpPr>
        <a:xfrm>
          <a:off x="0" y="0"/>
          <a:ext cx="0" cy="0"/>
          <a:chOff x="0" y="0"/>
          <a:chExt cx="0" cy="0"/>
        </a:xfrm>
      </p:grpSpPr>
      <p:sp>
        <p:nvSpPr>
          <p:cNvPr id="1217" name="Google Shape;1217;g357fd9e02d3_1_1014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18" name="Google Shape;1218;g357fd9e02d3_1_10145"/>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1219" name="Google Shape;1219;g357fd9e02d3_1_1014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20" name="Shape 1220"/>
        <p:cNvGrpSpPr/>
        <p:nvPr/>
      </p:nvGrpSpPr>
      <p:grpSpPr>
        <a:xfrm>
          <a:off x="0" y="0"/>
          <a:ext cx="0" cy="0"/>
          <a:chOff x="0" y="0"/>
          <a:chExt cx="0" cy="0"/>
        </a:xfrm>
      </p:grpSpPr>
      <p:sp>
        <p:nvSpPr>
          <p:cNvPr id="1221" name="Google Shape;1221;g357fd9e02d3_1_10149"/>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1222" name="Google Shape;1222;g357fd9e02d3_1_10149"/>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003CC8"/>
              </a:solidFill>
              <a:latin typeface="Roboto Light"/>
              <a:ea typeface="Roboto Light"/>
              <a:cs typeface="Roboto Light"/>
              <a:sym typeface="Roboto Light"/>
            </a:endParaRPr>
          </a:p>
        </p:txBody>
      </p:sp>
      <p:sp>
        <p:nvSpPr>
          <p:cNvPr id="1223" name="Google Shape;1223;g357fd9e02d3_1_10149"/>
          <p:cNvSpPr/>
          <p:nvPr/>
        </p:nvSpPr>
        <p:spPr>
          <a:xfrm>
            <a:off x="4572131" y="0"/>
            <a:ext cx="2286000" cy="5143500"/>
          </a:xfrm>
          <a:prstGeom prst="rect">
            <a:avLst/>
          </a:prstGeom>
          <a:solidFill>
            <a:schemeClr val="accent4"/>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1224" name="Google Shape;1224;g357fd9e02d3_1_10149"/>
          <p:cNvSpPr/>
          <p:nvPr/>
        </p:nvSpPr>
        <p:spPr>
          <a:xfrm>
            <a:off x="6858071" y="0"/>
            <a:ext cx="2286000" cy="5143500"/>
          </a:xfrm>
          <a:prstGeom prst="rect">
            <a:avLst/>
          </a:prstGeom>
          <a:solidFill>
            <a:srgbClr val="D7EFF6"/>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1225" name="Google Shape;1225;g357fd9e02d3_1_10149"/>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26" name="Google Shape;1226;g357fd9e02d3_1_10149"/>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27" name="Google Shape;1227;g357fd9e02d3_1_10149"/>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dk2"/>
              </a:buClr>
              <a:buSzPts val="1400"/>
              <a:buNone/>
              <a:defRPr>
                <a:solidFill>
                  <a:schemeClr val="dk2"/>
                </a:solidFill>
              </a:defRPr>
            </a:lvl1pPr>
            <a:lvl2pPr indent="-228600" lvl="1" marL="914400" algn="l">
              <a:lnSpc>
                <a:spcPct val="90000"/>
              </a:lnSpc>
              <a:spcBef>
                <a:spcPts val="400"/>
              </a:spcBef>
              <a:spcAft>
                <a:spcPts val="0"/>
              </a:spcAft>
              <a:buClr>
                <a:schemeClr val="dk2"/>
              </a:buClr>
              <a:buSzPts val="1400"/>
              <a:buFont typeface="Arial"/>
              <a:buNone/>
              <a:defRPr>
                <a:solidFill>
                  <a:schemeClr val="dk2"/>
                </a:solidFill>
              </a:defRPr>
            </a:lvl2pPr>
            <a:lvl3pPr indent="-228600" lvl="2" marL="1371600" algn="l">
              <a:lnSpc>
                <a:spcPct val="90000"/>
              </a:lnSpc>
              <a:spcBef>
                <a:spcPts val="400"/>
              </a:spcBef>
              <a:spcAft>
                <a:spcPts val="0"/>
              </a:spcAft>
              <a:buClr>
                <a:schemeClr val="dk2"/>
              </a:buClr>
              <a:buSzPts val="1400"/>
              <a:buNone/>
              <a:defRPr>
                <a:solidFill>
                  <a:schemeClr val="dk2"/>
                </a:solidFill>
              </a:defRPr>
            </a:lvl3pPr>
            <a:lvl4pPr indent="-228600" lvl="3" marL="1828800" algn="l">
              <a:lnSpc>
                <a:spcPct val="90000"/>
              </a:lnSpc>
              <a:spcBef>
                <a:spcPts val="400"/>
              </a:spcBef>
              <a:spcAft>
                <a:spcPts val="0"/>
              </a:spcAft>
              <a:buClr>
                <a:schemeClr val="dk2"/>
              </a:buClr>
              <a:buSzPts val="1400"/>
              <a:buNone/>
              <a:defRPr>
                <a:solidFill>
                  <a:schemeClr val="dk2"/>
                </a:solidFill>
              </a:defRPr>
            </a:lvl4pPr>
            <a:lvl5pPr indent="-228600" lvl="4" marL="2286000" algn="l">
              <a:lnSpc>
                <a:spcPct val="90000"/>
              </a:lnSpc>
              <a:spcBef>
                <a:spcPts val="400"/>
              </a:spcBef>
              <a:spcAft>
                <a:spcPts val="0"/>
              </a:spcAft>
              <a:buClr>
                <a:schemeClr val="dk2"/>
              </a:buClr>
              <a:buSzPts val="1400"/>
              <a:buNone/>
              <a:defRPr>
                <a:solidFill>
                  <a:schemeClr val="dk2"/>
                </a:solidFill>
              </a:defRPr>
            </a:lvl5pPr>
            <a:lvl6pPr indent="-317500" lvl="5" marL="2743200" algn="l">
              <a:lnSpc>
                <a:spcPct val="90000"/>
              </a:lnSpc>
              <a:spcBef>
                <a:spcPts val="400"/>
              </a:spcBef>
              <a:spcAft>
                <a:spcPts val="0"/>
              </a:spcAft>
              <a:buClr>
                <a:schemeClr val="dk2"/>
              </a:buClr>
              <a:buSzPts val="1400"/>
              <a:buChar char="•"/>
              <a:defRPr>
                <a:solidFill>
                  <a:schemeClr val="dk2"/>
                </a:solidFill>
              </a:defRPr>
            </a:lvl6pPr>
            <a:lvl7pPr indent="-317500" lvl="6" marL="3200400" algn="l">
              <a:lnSpc>
                <a:spcPct val="90000"/>
              </a:lnSpc>
              <a:spcBef>
                <a:spcPts val="400"/>
              </a:spcBef>
              <a:spcAft>
                <a:spcPts val="0"/>
              </a:spcAft>
              <a:buClr>
                <a:schemeClr val="dk2"/>
              </a:buClr>
              <a:buSzPts val="1400"/>
              <a:buChar char="•"/>
              <a:defRPr>
                <a:solidFill>
                  <a:schemeClr val="dk2"/>
                </a:solidFill>
              </a:defRPr>
            </a:lvl7pPr>
            <a:lvl8pPr indent="-317500" lvl="7" marL="3657600" algn="l">
              <a:lnSpc>
                <a:spcPct val="90000"/>
              </a:lnSpc>
              <a:spcBef>
                <a:spcPts val="400"/>
              </a:spcBef>
              <a:spcAft>
                <a:spcPts val="0"/>
              </a:spcAft>
              <a:buClr>
                <a:schemeClr val="dk2"/>
              </a:buClr>
              <a:buSzPts val="1400"/>
              <a:buChar char="•"/>
              <a:defRPr>
                <a:solidFill>
                  <a:schemeClr val="dk2"/>
                </a:solidFill>
              </a:defRPr>
            </a:lvl8pPr>
            <a:lvl9pPr indent="-317500" lvl="8" marL="4114800" algn="l">
              <a:lnSpc>
                <a:spcPct val="90000"/>
              </a:lnSpc>
              <a:spcBef>
                <a:spcPts val="400"/>
              </a:spcBef>
              <a:spcAft>
                <a:spcPts val="0"/>
              </a:spcAft>
              <a:buClr>
                <a:schemeClr val="dk2"/>
              </a:buClr>
              <a:buSzPts val="1400"/>
              <a:buChar char="•"/>
              <a:defRPr>
                <a:solidFill>
                  <a:schemeClr val="dk2"/>
                </a:solidFill>
              </a:defRPr>
            </a:lvl9pPr>
          </a:lstStyle>
          <a:p/>
        </p:txBody>
      </p:sp>
      <p:sp>
        <p:nvSpPr>
          <p:cNvPr id="1228" name="Google Shape;1228;g357fd9e02d3_1_10149"/>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dk2"/>
              </a:buClr>
              <a:buSzPts val="1400"/>
              <a:buNone/>
              <a:defRPr>
                <a:solidFill>
                  <a:schemeClr val="dk2"/>
                </a:solidFill>
              </a:defRPr>
            </a:lvl1pPr>
            <a:lvl2pPr indent="-228600" lvl="1" marL="914400" algn="l">
              <a:lnSpc>
                <a:spcPct val="90000"/>
              </a:lnSpc>
              <a:spcBef>
                <a:spcPts val="400"/>
              </a:spcBef>
              <a:spcAft>
                <a:spcPts val="0"/>
              </a:spcAft>
              <a:buClr>
                <a:schemeClr val="dk2"/>
              </a:buClr>
              <a:buSzPts val="1400"/>
              <a:buFont typeface="Arial"/>
              <a:buNone/>
              <a:defRPr>
                <a:solidFill>
                  <a:schemeClr val="dk2"/>
                </a:solidFill>
              </a:defRPr>
            </a:lvl2pPr>
            <a:lvl3pPr indent="-228600" lvl="2" marL="1371600" algn="l">
              <a:lnSpc>
                <a:spcPct val="90000"/>
              </a:lnSpc>
              <a:spcBef>
                <a:spcPts val="400"/>
              </a:spcBef>
              <a:spcAft>
                <a:spcPts val="0"/>
              </a:spcAft>
              <a:buClr>
                <a:schemeClr val="dk2"/>
              </a:buClr>
              <a:buSzPts val="1400"/>
              <a:buNone/>
              <a:defRPr>
                <a:solidFill>
                  <a:schemeClr val="dk2"/>
                </a:solidFill>
              </a:defRPr>
            </a:lvl3pPr>
            <a:lvl4pPr indent="-228600" lvl="3" marL="1828800" algn="l">
              <a:lnSpc>
                <a:spcPct val="90000"/>
              </a:lnSpc>
              <a:spcBef>
                <a:spcPts val="400"/>
              </a:spcBef>
              <a:spcAft>
                <a:spcPts val="0"/>
              </a:spcAft>
              <a:buClr>
                <a:schemeClr val="dk2"/>
              </a:buClr>
              <a:buSzPts val="1400"/>
              <a:buNone/>
              <a:defRPr>
                <a:solidFill>
                  <a:schemeClr val="dk2"/>
                </a:solidFill>
              </a:defRPr>
            </a:lvl4pPr>
            <a:lvl5pPr indent="-228600" lvl="4" marL="2286000" algn="l">
              <a:lnSpc>
                <a:spcPct val="90000"/>
              </a:lnSpc>
              <a:spcBef>
                <a:spcPts val="400"/>
              </a:spcBef>
              <a:spcAft>
                <a:spcPts val="0"/>
              </a:spcAft>
              <a:buClr>
                <a:schemeClr val="dk2"/>
              </a:buClr>
              <a:buSzPts val="1400"/>
              <a:buNone/>
              <a:defRPr>
                <a:solidFill>
                  <a:schemeClr val="dk2"/>
                </a:solidFill>
              </a:defRPr>
            </a:lvl5pPr>
            <a:lvl6pPr indent="-317500" lvl="5" marL="2743200" algn="l">
              <a:lnSpc>
                <a:spcPct val="90000"/>
              </a:lnSpc>
              <a:spcBef>
                <a:spcPts val="400"/>
              </a:spcBef>
              <a:spcAft>
                <a:spcPts val="0"/>
              </a:spcAft>
              <a:buClr>
                <a:schemeClr val="dk2"/>
              </a:buClr>
              <a:buSzPts val="1400"/>
              <a:buChar char="•"/>
              <a:defRPr>
                <a:solidFill>
                  <a:schemeClr val="dk2"/>
                </a:solidFill>
              </a:defRPr>
            </a:lvl6pPr>
            <a:lvl7pPr indent="-317500" lvl="6" marL="3200400" algn="l">
              <a:lnSpc>
                <a:spcPct val="90000"/>
              </a:lnSpc>
              <a:spcBef>
                <a:spcPts val="400"/>
              </a:spcBef>
              <a:spcAft>
                <a:spcPts val="0"/>
              </a:spcAft>
              <a:buClr>
                <a:schemeClr val="dk2"/>
              </a:buClr>
              <a:buSzPts val="1400"/>
              <a:buChar char="•"/>
              <a:defRPr>
                <a:solidFill>
                  <a:schemeClr val="dk2"/>
                </a:solidFill>
              </a:defRPr>
            </a:lvl7pPr>
            <a:lvl8pPr indent="-317500" lvl="7" marL="3657600" algn="l">
              <a:lnSpc>
                <a:spcPct val="90000"/>
              </a:lnSpc>
              <a:spcBef>
                <a:spcPts val="400"/>
              </a:spcBef>
              <a:spcAft>
                <a:spcPts val="0"/>
              </a:spcAft>
              <a:buClr>
                <a:schemeClr val="dk2"/>
              </a:buClr>
              <a:buSzPts val="1400"/>
              <a:buChar char="•"/>
              <a:defRPr>
                <a:solidFill>
                  <a:schemeClr val="dk2"/>
                </a:solidFill>
              </a:defRPr>
            </a:lvl8pPr>
            <a:lvl9pPr indent="-317500" lvl="8" marL="4114800" algn="l">
              <a:lnSpc>
                <a:spcPct val="90000"/>
              </a:lnSpc>
              <a:spcBef>
                <a:spcPts val="400"/>
              </a:spcBef>
              <a:spcAft>
                <a:spcPts val="0"/>
              </a:spcAft>
              <a:buClr>
                <a:schemeClr val="dk2"/>
              </a:buClr>
              <a:buSzPts val="1400"/>
              <a:buChar char="•"/>
              <a:defRPr>
                <a:solidFill>
                  <a:schemeClr val="dk2"/>
                </a:solidFill>
              </a:defRPr>
            </a:lvl9pPr>
          </a:lstStyle>
          <a:p/>
        </p:txBody>
      </p:sp>
      <p:pic>
        <p:nvPicPr>
          <p:cNvPr id="1229" name="Google Shape;1229;g357fd9e02d3_1_10149"/>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_2">
    <p:bg>
      <p:bgPr>
        <a:solidFill>
          <a:schemeClr val="dk2"/>
        </a:solidFill>
      </p:bgPr>
    </p:bg>
    <p:spTree>
      <p:nvGrpSpPr>
        <p:cNvPr id="1230" name="Shape 1230"/>
        <p:cNvGrpSpPr/>
        <p:nvPr/>
      </p:nvGrpSpPr>
      <p:grpSpPr>
        <a:xfrm>
          <a:off x="0" y="0"/>
          <a:ext cx="0" cy="0"/>
          <a:chOff x="0" y="0"/>
          <a:chExt cx="0" cy="0"/>
        </a:xfrm>
      </p:grpSpPr>
      <p:sp>
        <p:nvSpPr>
          <p:cNvPr id="1231" name="Google Shape;1231;g357fd9e02d3_1_10159"/>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pic>
        <p:nvPicPr>
          <p:cNvPr id="1232" name="Google Shape;1232;g357fd9e02d3_1_10159"/>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Statement">
  <p:cSld name="Breaker_Denim_1_1_2">
    <p:bg>
      <p:bgPr>
        <a:solidFill>
          <a:schemeClr val="lt2"/>
        </a:solidFill>
      </p:bgPr>
    </p:bg>
    <p:spTree>
      <p:nvGrpSpPr>
        <p:cNvPr id="130" name="Shape 130"/>
        <p:cNvGrpSpPr/>
        <p:nvPr/>
      </p:nvGrpSpPr>
      <p:grpSpPr>
        <a:xfrm>
          <a:off x="0" y="0"/>
          <a:ext cx="0" cy="0"/>
          <a:chOff x="0" y="0"/>
          <a:chExt cx="0" cy="0"/>
        </a:xfrm>
      </p:grpSpPr>
      <p:cxnSp>
        <p:nvCxnSpPr>
          <p:cNvPr id="131" name="Google Shape;131;p30"/>
          <p:cNvCxnSpPr/>
          <p:nvPr/>
        </p:nvCxnSpPr>
        <p:spPr>
          <a:xfrm>
            <a:off x="3101850" y="1841325"/>
            <a:ext cx="0" cy="1003800"/>
          </a:xfrm>
          <a:prstGeom prst="straightConnector1">
            <a:avLst/>
          </a:prstGeom>
          <a:noFill/>
          <a:ln cap="flat" cmpd="sng" w="38100">
            <a:solidFill>
              <a:schemeClr val="dk1"/>
            </a:solidFill>
            <a:prstDash val="solid"/>
            <a:round/>
            <a:headEnd len="sm" w="sm" type="none"/>
            <a:tailEnd len="sm" w="sm" type="none"/>
          </a:ln>
        </p:spPr>
      </p:cxnSp>
      <p:sp>
        <p:nvSpPr>
          <p:cNvPr id="132" name="Google Shape;132;p30"/>
          <p:cNvSpPr txBox="1"/>
          <p:nvPr>
            <p:ph type="title"/>
          </p:nvPr>
        </p:nvSpPr>
        <p:spPr>
          <a:xfrm>
            <a:off x="941350" y="1881300"/>
            <a:ext cx="1932000" cy="923700"/>
          </a:xfrm>
          <a:prstGeom prst="rect">
            <a:avLst/>
          </a:prstGeom>
          <a:noFill/>
          <a:ln>
            <a:noFill/>
          </a:ln>
        </p:spPr>
        <p:txBody>
          <a:bodyPr anchorCtr="0" anchor="ctr" bIns="45700" lIns="0" spcFirstLastPara="1" rIns="91425" wrap="square" tIns="45700">
            <a:noAutofit/>
          </a:bodyPr>
          <a:lstStyle>
            <a:lvl1pPr lvl="0" algn="r">
              <a:lnSpc>
                <a:spcPct val="100000"/>
              </a:lnSpc>
              <a:spcBef>
                <a:spcPts val="0"/>
              </a:spcBef>
              <a:spcAft>
                <a:spcPts val="0"/>
              </a:spcAft>
              <a:buClr>
                <a:schemeClr val="accent1"/>
              </a:buClr>
              <a:buSzPts val="2200"/>
              <a:buNone/>
              <a:defRPr>
                <a:solidFill>
                  <a:schemeClr val="accent1"/>
                </a:solidFill>
              </a:defRPr>
            </a:lvl1pPr>
            <a:lvl2pPr lvl="1" algn="l">
              <a:lnSpc>
                <a:spcPct val="100000"/>
              </a:lnSpc>
              <a:spcBef>
                <a:spcPts val="0"/>
              </a:spcBef>
              <a:spcAft>
                <a:spcPts val="0"/>
              </a:spcAft>
              <a:buClr>
                <a:schemeClr val="accent2"/>
              </a:buClr>
              <a:buSzPts val="2400"/>
              <a:buNone/>
              <a:defRPr>
                <a:solidFill>
                  <a:schemeClr val="accent2"/>
                </a:solidFill>
              </a:defRPr>
            </a:lvl2pPr>
            <a:lvl3pPr lvl="2" algn="l">
              <a:lnSpc>
                <a:spcPct val="100000"/>
              </a:lnSpc>
              <a:spcBef>
                <a:spcPts val="0"/>
              </a:spcBef>
              <a:spcAft>
                <a:spcPts val="0"/>
              </a:spcAft>
              <a:buClr>
                <a:schemeClr val="accent2"/>
              </a:buClr>
              <a:buSzPts val="2400"/>
              <a:buNone/>
              <a:defRPr>
                <a:solidFill>
                  <a:schemeClr val="accent2"/>
                </a:solidFill>
              </a:defRPr>
            </a:lvl3pPr>
            <a:lvl4pPr lvl="3" algn="l">
              <a:lnSpc>
                <a:spcPct val="100000"/>
              </a:lnSpc>
              <a:spcBef>
                <a:spcPts val="0"/>
              </a:spcBef>
              <a:spcAft>
                <a:spcPts val="0"/>
              </a:spcAft>
              <a:buClr>
                <a:schemeClr val="accent2"/>
              </a:buClr>
              <a:buSzPts val="2400"/>
              <a:buNone/>
              <a:defRPr>
                <a:solidFill>
                  <a:schemeClr val="accent2"/>
                </a:solidFill>
              </a:defRPr>
            </a:lvl4pPr>
            <a:lvl5pPr lvl="4" algn="l">
              <a:lnSpc>
                <a:spcPct val="100000"/>
              </a:lnSpc>
              <a:spcBef>
                <a:spcPts val="0"/>
              </a:spcBef>
              <a:spcAft>
                <a:spcPts val="0"/>
              </a:spcAft>
              <a:buClr>
                <a:schemeClr val="accent2"/>
              </a:buClr>
              <a:buSzPts val="2400"/>
              <a:buNone/>
              <a:defRPr>
                <a:solidFill>
                  <a:schemeClr val="accent2"/>
                </a:solidFill>
              </a:defRPr>
            </a:lvl5pPr>
            <a:lvl6pPr lvl="5" algn="l">
              <a:lnSpc>
                <a:spcPct val="100000"/>
              </a:lnSpc>
              <a:spcBef>
                <a:spcPts val="0"/>
              </a:spcBef>
              <a:spcAft>
                <a:spcPts val="0"/>
              </a:spcAft>
              <a:buClr>
                <a:schemeClr val="accent2"/>
              </a:buClr>
              <a:buSzPts val="2400"/>
              <a:buNone/>
              <a:defRPr>
                <a:solidFill>
                  <a:schemeClr val="accent2"/>
                </a:solidFill>
              </a:defRPr>
            </a:lvl6pPr>
            <a:lvl7pPr lvl="6" algn="l">
              <a:lnSpc>
                <a:spcPct val="100000"/>
              </a:lnSpc>
              <a:spcBef>
                <a:spcPts val="0"/>
              </a:spcBef>
              <a:spcAft>
                <a:spcPts val="0"/>
              </a:spcAft>
              <a:buClr>
                <a:schemeClr val="accent2"/>
              </a:buClr>
              <a:buSzPts val="2400"/>
              <a:buNone/>
              <a:defRPr>
                <a:solidFill>
                  <a:schemeClr val="accent2"/>
                </a:solidFill>
              </a:defRPr>
            </a:lvl7pPr>
            <a:lvl8pPr lvl="7" algn="l">
              <a:lnSpc>
                <a:spcPct val="100000"/>
              </a:lnSpc>
              <a:spcBef>
                <a:spcPts val="0"/>
              </a:spcBef>
              <a:spcAft>
                <a:spcPts val="0"/>
              </a:spcAft>
              <a:buClr>
                <a:schemeClr val="accent2"/>
              </a:buClr>
              <a:buSzPts val="2400"/>
              <a:buNone/>
              <a:defRPr>
                <a:solidFill>
                  <a:schemeClr val="accent2"/>
                </a:solidFill>
              </a:defRPr>
            </a:lvl8pPr>
            <a:lvl9pPr lvl="8" algn="l">
              <a:lnSpc>
                <a:spcPct val="100000"/>
              </a:lnSpc>
              <a:spcBef>
                <a:spcPts val="0"/>
              </a:spcBef>
              <a:spcAft>
                <a:spcPts val="0"/>
              </a:spcAft>
              <a:buClr>
                <a:schemeClr val="accent2"/>
              </a:buClr>
              <a:buSzPts val="2400"/>
              <a:buNone/>
              <a:defRPr>
                <a:solidFill>
                  <a:schemeClr val="accent2"/>
                </a:solidFill>
              </a:defRPr>
            </a:lvl9pPr>
          </a:lstStyle>
          <a:p/>
        </p:txBody>
      </p:sp>
      <p:sp>
        <p:nvSpPr>
          <p:cNvPr id="133" name="Google Shape;133;p30"/>
          <p:cNvSpPr txBox="1"/>
          <p:nvPr>
            <p:ph idx="1" type="subTitle"/>
          </p:nvPr>
        </p:nvSpPr>
        <p:spPr>
          <a:xfrm>
            <a:off x="3406550" y="1841325"/>
            <a:ext cx="4796100" cy="1003800"/>
          </a:xfrm>
          <a:prstGeom prst="rect">
            <a:avLst/>
          </a:prstGeom>
          <a:noFill/>
          <a:ln>
            <a:noFill/>
          </a:ln>
        </p:spPr>
        <p:txBody>
          <a:bodyPr anchorCtr="0" anchor="ctr" bIns="45700" lIns="0" spcFirstLastPara="1" rIns="45725" wrap="square" tIns="0">
            <a:noAutofit/>
          </a:bodyPr>
          <a:lstStyle>
            <a:lvl1pPr lvl="0" algn="l">
              <a:lnSpc>
                <a:spcPct val="115000"/>
              </a:lnSpc>
              <a:spcBef>
                <a:spcPts val="0"/>
              </a:spcBef>
              <a:spcAft>
                <a:spcPts val="0"/>
              </a:spcAft>
              <a:buSzPts val="1500"/>
              <a:buNone/>
              <a:defRPr sz="1500"/>
            </a:lvl1pPr>
            <a:lvl2pPr lvl="1" algn="l">
              <a:lnSpc>
                <a:spcPct val="115000"/>
              </a:lnSpc>
              <a:spcBef>
                <a:spcPts val="400"/>
              </a:spcBef>
              <a:spcAft>
                <a:spcPts val="0"/>
              </a:spcAft>
              <a:buSzPts val="1500"/>
              <a:buNone/>
              <a:defRPr sz="1500"/>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grpSp>
        <p:nvGrpSpPr>
          <p:cNvPr id="134" name="Google Shape;134;p30"/>
          <p:cNvGrpSpPr/>
          <p:nvPr/>
        </p:nvGrpSpPr>
        <p:grpSpPr>
          <a:xfrm>
            <a:off x="7927468" y="3962639"/>
            <a:ext cx="545850" cy="545311"/>
            <a:chOff x="16729177" y="545963"/>
            <a:chExt cx="689727" cy="689133"/>
          </a:xfrm>
        </p:grpSpPr>
        <p:sp>
          <p:nvSpPr>
            <p:cNvPr id="135" name="Google Shape;135;p3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136" name="Google Shape;136;p3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1233" name="Shape 1233"/>
        <p:cNvGrpSpPr/>
        <p:nvPr/>
      </p:nvGrpSpPr>
      <p:grpSpPr>
        <a:xfrm>
          <a:off x="0" y="0"/>
          <a:ext cx="0" cy="0"/>
          <a:chOff x="0" y="0"/>
          <a:chExt cx="0" cy="0"/>
        </a:xfrm>
      </p:grpSpPr>
      <p:sp>
        <p:nvSpPr>
          <p:cNvPr id="1234" name="Google Shape;1234;g357fd9e02d3_1_10162"/>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5" name="Google Shape;1235;g357fd9e02d3_1_10162"/>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1236" name="Google Shape;1236;g357fd9e02d3_1_10162"/>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accent3"/>
                </a:solidFill>
              </a:defRPr>
            </a:lvl1pPr>
            <a:lvl2pPr lvl="1" algn="ctr">
              <a:lnSpc>
                <a:spcPct val="100000"/>
              </a:lnSpc>
              <a:spcBef>
                <a:spcPts val="800"/>
              </a:spcBef>
              <a:spcAft>
                <a:spcPts val="0"/>
              </a:spcAft>
              <a:buSzPts val="1400"/>
              <a:buNone/>
              <a:defRPr>
                <a:solidFill>
                  <a:schemeClr val="accent3"/>
                </a:solidFill>
              </a:defRPr>
            </a:lvl2pPr>
            <a:lvl3pPr lvl="2" algn="ctr">
              <a:lnSpc>
                <a:spcPct val="100000"/>
              </a:lnSpc>
              <a:spcBef>
                <a:spcPts val="800"/>
              </a:spcBef>
              <a:spcAft>
                <a:spcPts val="0"/>
              </a:spcAft>
              <a:buSzPts val="1400"/>
              <a:buNone/>
              <a:defRPr>
                <a:solidFill>
                  <a:schemeClr val="accent3"/>
                </a:solidFill>
              </a:defRPr>
            </a:lvl3pPr>
            <a:lvl4pPr lvl="3" algn="ctr">
              <a:lnSpc>
                <a:spcPct val="100000"/>
              </a:lnSpc>
              <a:spcBef>
                <a:spcPts val="800"/>
              </a:spcBef>
              <a:spcAft>
                <a:spcPts val="0"/>
              </a:spcAft>
              <a:buSzPts val="1400"/>
              <a:buNone/>
              <a:defRPr>
                <a:solidFill>
                  <a:schemeClr val="accent3"/>
                </a:solidFill>
              </a:defRPr>
            </a:lvl4pPr>
            <a:lvl5pPr lvl="4" algn="ctr">
              <a:lnSpc>
                <a:spcPct val="100000"/>
              </a:lnSpc>
              <a:spcBef>
                <a:spcPts val="800"/>
              </a:spcBef>
              <a:spcAft>
                <a:spcPts val="0"/>
              </a:spcAft>
              <a:buSzPts val="1400"/>
              <a:buNone/>
              <a:defRPr>
                <a:solidFill>
                  <a:schemeClr val="accent3"/>
                </a:solidFill>
              </a:defRPr>
            </a:lvl5pPr>
            <a:lvl6pPr lvl="5" algn="ctr">
              <a:lnSpc>
                <a:spcPct val="100000"/>
              </a:lnSpc>
              <a:spcBef>
                <a:spcPts val="800"/>
              </a:spcBef>
              <a:spcAft>
                <a:spcPts val="0"/>
              </a:spcAft>
              <a:buSzPts val="1400"/>
              <a:buNone/>
              <a:defRPr>
                <a:solidFill>
                  <a:schemeClr val="accent3"/>
                </a:solidFill>
              </a:defRPr>
            </a:lvl6pPr>
            <a:lvl7pPr lvl="6" algn="ctr">
              <a:lnSpc>
                <a:spcPct val="100000"/>
              </a:lnSpc>
              <a:spcBef>
                <a:spcPts val="800"/>
              </a:spcBef>
              <a:spcAft>
                <a:spcPts val="0"/>
              </a:spcAft>
              <a:buSzPts val="1400"/>
              <a:buNone/>
              <a:defRPr>
                <a:solidFill>
                  <a:schemeClr val="accent3"/>
                </a:solidFill>
              </a:defRPr>
            </a:lvl7pPr>
            <a:lvl8pPr lvl="7" algn="ctr">
              <a:lnSpc>
                <a:spcPct val="100000"/>
              </a:lnSpc>
              <a:spcBef>
                <a:spcPts val="800"/>
              </a:spcBef>
              <a:spcAft>
                <a:spcPts val="0"/>
              </a:spcAft>
              <a:buSzPts val="1400"/>
              <a:buNone/>
              <a:defRPr>
                <a:solidFill>
                  <a:schemeClr val="accent3"/>
                </a:solidFill>
              </a:defRPr>
            </a:lvl8pPr>
            <a:lvl9pPr lvl="8" algn="ctr">
              <a:lnSpc>
                <a:spcPct val="100000"/>
              </a:lnSpc>
              <a:spcBef>
                <a:spcPts val="800"/>
              </a:spcBef>
              <a:spcAft>
                <a:spcPts val="0"/>
              </a:spcAft>
              <a:buSzPts val="1400"/>
              <a:buNone/>
              <a:defRPr>
                <a:solidFill>
                  <a:schemeClr val="accent3"/>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1237" name="Shape 1237"/>
        <p:cNvGrpSpPr/>
        <p:nvPr/>
      </p:nvGrpSpPr>
      <p:grpSpPr>
        <a:xfrm>
          <a:off x="0" y="0"/>
          <a:ext cx="0" cy="0"/>
          <a:chOff x="0" y="0"/>
          <a:chExt cx="0" cy="0"/>
        </a:xfrm>
      </p:grpSpPr>
      <p:pic>
        <p:nvPicPr>
          <p:cNvPr id="1238" name="Google Shape;1238;g357fd9e02d3_1_10166"/>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chemeClr val="accent6"/>
        </a:solidFill>
      </p:bgPr>
    </p:bg>
    <p:spTree>
      <p:nvGrpSpPr>
        <p:cNvPr id="1239" name="Shape 1239"/>
        <p:cNvGrpSpPr/>
        <p:nvPr/>
      </p:nvGrpSpPr>
      <p:grpSpPr>
        <a:xfrm>
          <a:off x="0" y="0"/>
          <a:ext cx="0" cy="0"/>
          <a:chOff x="0" y="0"/>
          <a:chExt cx="0" cy="0"/>
        </a:xfrm>
      </p:grpSpPr>
      <p:sp>
        <p:nvSpPr>
          <p:cNvPr id="1240" name="Google Shape;1240;g357fd9e02d3_1_10168"/>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500">
                <a:solidFill>
                  <a:schemeClr val="dk2"/>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sz="500">
              <a:solidFill>
                <a:schemeClr val="dk2"/>
              </a:solidFill>
              <a:latin typeface="Montserrat"/>
              <a:ea typeface="Montserrat"/>
              <a:cs typeface="Montserrat"/>
              <a:sym typeface="Montserrat"/>
            </a:endParaRPr>
          </a:p>
        </p:txBody>
      </p:sp>
      <p:sp>
        <p:nvSpPr>
          <p:cNvPr id="1241" name="Google Shape;1241;g357fd9e02d3_1_1016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42" name="Google Shape;1242;g357fd9e02d3_1_1016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i="0" sz="700">
                <a:solidFill>
                  <a:schemeClr val="dk2"/>
                </a:solidFill>
              </a:defRPr>
            </a:lvl1pPr>
            <a:lvl2pPr indent="0" lvl="1" marL="0" algn="r">
              <a:spcBef>
                <a:spcPts val="0"/>
              </a:spcBef>
              <a:buNone/>
              <a:defRPr i="0" sz="700">
                <a:solidFill>
                  <a:schemeClr val="dk2"/>
                </a:solidFill>
              </a:defRPr>
            </a:lvl2pPr>
            <a:lvl3pPr indent="0" lvl="2" marL="0" algn="r">
              <a:spcBef>
                <a:spcPts val="0"/>
              </a:spcBef>
              <a:buNone/>
              <a:defRPr i="0" sz="700">
                <a:solidFill>
                  <a:schemeClr val="dk2"/>
                </a:solidFill>
              </a:defRPr>
            </a:lvl3pPr>
            <a:lvl4pPr indent="0" lvl="3" marL="0" algn="r">
              <a:spcBef>
                <a:spcPts val="0"/>
              </a:spcBef>
              <a:buNone/>
              <a:defRPr i="0" sz="700">
                <a:solidFill>
                  <a:schemeClr val="dk2"/>
                </a:solidFill>
              </a:defRPr>
            </a:lvl4pPr>
            <a:lvl5pPr indent="0" lvl="4" marL="0" algn="r">
              <a:spcBef>
                <a:spcPts val="0"/>
              </a:spcBef>
              <a:buNone/>
              <a:defRPr i="0" sz="700">
                <a:solidFill>
                  <a:schemeClr val="dk2"/>
                </a:solidFill>
              </a:defRPr>
            </a:lvl5pPr>
            <a:lvl6pPr indent="0" lvl="5" marL="0" algn="r">
              <a:spcBef>
                <a:spcPts val="0"/>
              </a:spcBef>
              <a:buNone/>
              <a:defRPr i="0" sz="700">
                <a:solidFill>
                  <a:schemeClr val="dk2"/>
                </a:solidFill>
              </a:defRPr>
            </a:lvl6pPr>
            <a:lvl7pPr indent="0" lvl="6" marL="0" algn="r">
              <a:spcBef>
                <a:spcPts val="0"/>
              </a:spcBef>
              <a:buNone/>
              <a:defRPr i="0" sz="700">
                <a:solidFill>
                  <a:schemeClr val="dk2"/>
                </a:solidFill>
              </a:defRPr>
            </a:lvl7pPr>
            <a:lvl8pPr indent="0" lvl="7" marL="0" algn="r">
              <a:spcBef>
                <a:spcPts val="0"/>
              </a:spcBef>
              <a:buNone/>
              <a:defRPr i="0" sz="700">
                <a:solidFill>
                  <a:schemeClr val="dk2"/>
                </a:solidFill>
              </a:defRPr>
            </a:lvl8pPr>
            <a:lvl9pPr indent="0" lvl="8" marL="0" algn="r">
              <a:spcBef>
                <a:spcPts val="0"/>
              </a:spcBef>
              <a:buNone/>
              <a:defRPr i="0" sz="7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243" name="Google Shape;1243;g357fd9e02d3_1_10168"/>
          <p:cNvSpPr txBox="1"/>
          <p:nvPr>
            <p:ph idx="1" type="body"/>
          </p:nvPr>
        </p:nvSpPr>
        <p:spPr>
          <a:xfrm>
            <a:off x="342900" y="987670"/>
            <a:ext cx="8455800" cy="3497400"/>
          </a:xfrm>
          <a:prstGeom prst="rect">
            <a:avLst/>
          </a:prstGeom>
          <a:noFill/>
          <a:ln>
            <a:noFill/>
          </a:ln>
        </p:spPr>
        <p:txBody>
          <a:bodyPr anchorCtr="0" anchor="t" bIns="45700" lIns="0" spcFirstLastPara="1" rIns="45725" wrap="square" tIns="0">
            <a:noAutofit/>
          </a:bodyPr>
          <a:lstStyle>
            <a:lvl1pPr indent="-304800" lvl="0" marL="457200" algn="l">
              <a:lnSpc>
                <a:spcPct val="100000"/>
              </a:lnSpc>
              <a:spcBef>
                <a:spcPts val="800"/>
              </a:spcBef>
              <a:spcAft>
                <a:spcPts val="0"/>
              </a:spcAft>
              <a:buClr>
                <a:schemeClr val="dk2"/>
              </a:buClr>
              <a:buSzPts val="1200"/>
              <a:buChar char="•"/>
              <a:defRPr>
                <a:solidFill>
                  <a:schemeClr val="dk2"/>
                </a:solidFill>
              </a:defRPr>
            </a:lvl1pPr>
            <a:lvl2pPr indent="-304800" lvl="1" marL="914400" algn="l">
              <a:lnSpc>
                <a:spcPct val="100000"/>
              </a:lnSpc>
              <a:spcBef>
                <a:spcPts val="400"/>
              </a:spcBef>
              <a:spcAft>
                <a:spcPts val="0"/>
              </a:spcAft>
              <a:buClr>
                <a:schemeClr val="dk2"/>
              </a:buClr>
              <a:buSzPts val="1200"/>
              <a:buChar char="•"/>
              <a:defRPr>
                <a:solidFill>
                  <a:schemeClr val="dk2"/>
                </a:solidFill>
              </a:defRPr>
            </a:lvl2pPr>
            <a:lvl3pPr indent="-304800" lvl="2" marL="1371600" algn="l">
              <a:lnSpc>
                <a:spcPct val="100000"/>
              </a:lnSpc>
              <a:spcBef>
                <a:spcPts val="400"/>
              </a:spcBef>
              <a:spcAft>
                <a:spcPts val="0"/>
              </a:spcAft>
              <a:buClr>
                <a:schemeClr val="dk2"/>
              </a:buClr>
              <a:buSzPts val="1200"/>
              <a:buChar char="•"/>
              <a:defRPr>
                <a:solidFill>
                  <a:schemeClr val="dk2"/>
                </a:solidFill>
              </a:defRPr>
            </a:lvl3pPr>
            <a:lvl4pPr indent="-304800" lvl="3" marL="1828800" algn="l">
              <a:lnSpc>
                <a:spcPct val="100000"/>
              </a:lnSpc>
              <a:spcBef>
                <a:spcPts val="400"/>
              </a:spcBef>
              <a:spcAft>
                <a:spcPts val="0"/>
              </a:spcAft>
              <a:buClr>
                <a:schemeClr val="dk2"/>
              </a:buClr>
              <a:buSzPts val="1200"/>
              <a:buChar char="•"/>
              <a:defRPr>
                <a:solidFill>
                  <a:schemeClr val="dk2"/>
                </a:solidFill>
              </a:defRPr>
            </a:lvl4pPr>
            <a:lvl5pPr indent="-304800" lvl="4" marL="2286000" algn="l">
              <a:lnSpc>
                <a:spcPct val="100000"/>
              </a:lnSpc>
              <a:spcBef>
                <a:spcPts val="400"/>
              </a:spcBef>
              <a:spcAft>
                <a:spcPts val="0"/>
              </a:spcAft>
              <a:buClr>
                <a:schemeClr val="dk2"/>
              </a:buClr>
              <a:buSzPts val="1200"/>
              <a:buChar char="•"/>
              <a:defRPr>
                <a:solidFill>
                  <a:schemeClr val="dk2"/>
                </a:solidFill>
              </a:defRPr>
            </a:lvl5pPr>
            <a:lvl6pPr indent="-304800" lvl="5" marL="2743200" algn="l">
              <a:lnSpc>
                <a:spcPct val="100000"/>
              </a:lnSpc>
              <a:spcBef>
                <a:spcPts val="400"/>
              </a:spcBef>
              <a:spcAft>
                <a:spcPts val="0"/>
              </a:spcAft>
              <a:buClr>
                <a:schemeClr val="dk2"/>
              </a:buClr>
              <a:buSzPts val="1200"/>
              <a:buChar char="•"/>
              <a:defRPr>
                <a:solidFill>
                  <a:schemeClr val="dk2"/>
                </a:solidFill>
              </a:defRPr>
            </a:lvl6pPr>
            <a:lvl7pPr indent="-304800" lvl="6" marL="3200400" algn="l">
              <a:lnSpc>
                <a:spcPct val="100000"/>
              </a:lnSpc>
              <a:spcBef>
                <a:spcPts val="400"/>
              </a:spcBef>
              <a:spcAft>
                <a:spcPts val="0"/>
              </a:spcAft>
              <a:buClr>
                <a:schemeClr val="dk2"/>
              </a:buClr>
              <a:buSzPts val="1200"/>
              <a:buChar char="•"/>
              <a:defRPr>
                <a:solidFill>
                  <a:schemeClr val="dk2"/>
                </a:solidFill>
              </a:defRPr>
            </a:lvl7pPr>
            <a:lvl8pPr indent="-304800" lvl="7" marL="3657600" algn="l">
              <a:lnSpc>
                <a:spcPct val="100000"/>
              </a:lnSpc>
              <a:spcBef>
                <a:spcPts val="400"/>
              </a:spcBef>
              <a:spcAft>
                <a:spcPts val="0"/>
              </a:spcAft>
              <a:buClr>
                <a:schemeClr val="dk2"/>
              </a:buClr>
              <a:buSzPts val="1200"/>
              <a:buChar char="•"/>
              <a:defRPr>
                <a:solidFill>
                  <a:schemeClr val="dk2"/>
                </a:solidFill>
              </a:defRPr>
            </a:lvl8pPr>
            <a:lvl9pPr indent="-304800" lvl="8" marL="4114800" algn="l">
              <a:lnSpc>
                <a:spcPct val="100000"/>
              </a:lnSpc>
              <a:spcBef>
                <a:spcPts val="400"/>
              </a:spcBef>
              <a:spcAft>
                <a:spcPts val="0"/>
              </a:spcAft>
              <a:buClr>
                <a:schemeClr val="dk2"/>
              </a:buClr>
              <a:buSzPts val="1200"/>
              <a:buChar char="•"/>
              <a:defRPr>
                <a:solidFill>
                  <a:schemeClr val="dk2"/>
                </a:solidFill>
              </a:defRPr>
            </a:lvl9pPr>
          </a:lstStyle>
          <a:p/>
        </p:txBody>
      </p:sp>
      <p:grpSp>
        <p:nvGrpSpPr>
          <p:cNvPr id="1244" name="Google Shape;1244;g357fd9e02d3_1_10168"/>
          <p:cNvGrpSpPr/>
          <p:nvPr/>
        </p:nvGrpSpPr>
        <p:grpSpPr>
          <a:xfrm>
            <a:off x="8523184" y="378832"/>
            <a:ext cx="278788" cy="278547"/>
            <a:chOff x="16729177" y="545963"/>
            <a:chExt cx="689727" cy="689133"/>
          </a:xfrm>
        </p:grpSpPr>
        <p:sp>
          <p:nvSpPr>
            <p:cNvPr id="1245" name="Google Shape;1245;g357fd9e02d3_1_1016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246" name="Google Shape;1246;g357fd9e02d3_1_1016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1247" name="Shape 1247"/>
        <p:cNvGrpSpPr/>
        <p:nvPr/>
      </p:nvGrpSpPr>
      <p:grpSpPr>
        <a:xfrm>
          <a:off x="0" y="0"/>
          <a:ext cx="0" cy="0"/>
          <a:chOff x="0" y="0"/>
          <a:chExt cx="0" cy="0"/>
        </a:xfrm>
      </p:grpSpPr>
      <p:sp>
        <p:nvSpPr>
          <p:cNvPr id="1248" name="Google Shape;1248;g357fd9e02d3_1_10176"/>
          <p:cNvSpPr txBox="1"/>
          <p:nvPr/>
        </p:nvSpPr>
        <p:spPr>
          <a:xfrm>
            <a:off x="342900" y="4716775"/>
            <a:ext cx="8458200" cy="238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500">
                <a:solidFill>
                  <a:schemeClr val="lt1"/>
                </a:solidFill>
                <a:latin typeface="Montserrat"/>
                <a:ea typeface="Montserrat"/>
                <a:cs typeface="Montserrat"/>
                <a:sym typeface="Montserrat"/>
              </a:rPr>
              <a:t>Confidential and Proprietary.</a:t>
            </a:r>
            <a:endParaRPr sz="500">
              <a:solidFill>
                <a:schemeClr val="lt1"/>
              </a:solidFill>
              <a:latin typeface="Montserrat"/>
              <a:ea typeface="Montserrat"/>
              <a:cs typeface="Montserrat"/>
              <a:sym typeface="Montserrat"/>
            </a:endParaRPr>
          </a:p>
        </p:txBody>
      </p:sp>
      <p:sp>
        <p:nvSpPr>
          <p:cNvPr id="1249" name="Google Shape;1249;g357fd9e02d3_1_1017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grpSp>
        <p:nvGrpSpPr>
          <p:cNvPr id="1250" name="Google Shape;1250;g357fd9e02d3_1_10176"/>
          <p:cNvGrpSpPr/>
          <p:nvPr/>
        </p:nvGrpSpPr>
        <p:grpSpPr>
          <a:xfrm>
            <a:off x="8440788" y="349182"/>
            <a:ext cx="344863" cy="344566"/>
            <a:chOff x="16881577" y="698363"/>
            <a:chExt cx="689727" cy="689133"/>
          </a:xfrm>
        </p:grpSpPr>
        <p:sp>
          <p:nvSpPr>
            <p:cNvPr id="1251" name="Google Shape;1251;g357fd9e02d3_1_10176"/>
            <p:cNvSpPr/>
            <p:nvPr/>
          </p:nvSpPr>
          <p:spPr>
            <a:xfrm>
              <a:off x="17015853" y="8329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2" name="Google Shape;1252;g357fd9e02d3_1_10176"/>
            <p:cNvSpPr/>
            <p:nvPr/>
          </p:nvSpPr>
          <p:spPr>
            <a:xfrm>
              <a:off x="16881577" y="6983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1253" name="Shape 1253"/>
        <p:cNvGrpSpPr/>
        <p:nvPr/>
      </p:nvGrpSpPr>
      <p:grpSpPr>
        <a:xfrm>
          <a:off x="0" y="0"/>
          <a:ext cx="0" cy="0"/>
          <a:chOff x="0" y="0"/>
          <a:chExt cx="0" cy="0"/>
        </a:xfrm>
      </p:grpSpPr>
      <p:sp>
        <p:nvSpPr>
          <p:cNvPr id="1254" name="Google Shape;1254;g357fd9e02d3_1_10182"/>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255" name="Google Shape;1255;g357fd9e02d3_1_10182"/>
          <p:cNvSpPr txBox="1"/>
          <p:nvPr>
            <p:ph type="title"/>
          </p:nvPr>
        </p:nvSpPr>
        <p:spPr>
          <a:xfrm>
            <a:off x="868050" y="1283800"/>
            <a:ext cx="7407900" cy="2149800"/>
          </a:xfrm>
          <a:prstGeom prst="rect">
            <a:avLst/>
          </a:prstGeom>
        </p:spPr>
        <p:txBody>
          <a:bodyPr anchorCtr="0" anchor="b" bIns="45700" lIns="0" spcFirstLastPara="1" rIns="91425" wrap="square" tIns="45700">
            <a:noAutofit/>
          </a:bodyPr>
          <a:lstStyle>
            <a:lvl1pPr lvl="0" algn="ctr">
              <a:spcBef>
                <a:spcPts val="0"/>
              </a:spcBef>
              <a:spcAft>
                <a:spcPts val="0"/>
              </a:spcAft>
              <a:buNone/>
              <a:defRPr sz="3000"/>
            </a:lvl1pPr>
            <a:lvl2pPr lvl="1" algn="ctr">
              <a:spcBef>
                <a:spcPts val="0"/>
              </a:spcBef>
              <a:spcAft>
                <a:spcPts val="0"/>
              </a:spcAft>
              <a:buNone/>
              <a:defRPr sz="3000"/>
            </a:lvl2pPr>
            <a:lvl3pPr lvl="2" algn="ctr">
              <a:spcBef>
                <a:spcPts val="0"/>
              </a:spcBef>
              <a:spcAft>
                <a:spcPts val="0"/>
              </a:spcAft>
              <a:buNone/>
              <a:defRPr sz="3000"/>
            </a:lvl3pPr>
            <a:lvl4pPr lvl="3" algn="ctr">
              <a:spcBef>
                <a:spcPts val="0"/>
              </a:spcBef>
              <a:spcAft>
                <a:spcPts val="0"/>
              </a:spcAft>
              <a:buNone/>
              <a:defRPr sz="3000"/>
            </a:lvl4pPr>
            <a:lvl5pPr lvl="4" algn="ctr">
              <a:spcBef>
                <a:spcPts val="0"/>
              </a:spcBef>
              <a:spcAft>
                <a:spcPts val="0"/>
              </a:spcAft>
              <a:buNone/>
              <a:defRPr sz="3000"/>
            </a:lvl5pPr>
            <a:lvl6pPr lvl="5" algn="ctr">
              <a:spcBef>
                <a:spcPts val="0"/>
              </a:spcBef>
              <a:spcAft>
                <a:spcPts val="0"/>
              </a:spcAft>
              <a:buNone/>
              <a:defRPr sz="3000"/>
            </a:lvl6pPr>
            <a:lvl7pPr lvl="6" algn="ctr">
              <a:spcBef>
                <a:spcPts val="0"/>
              </a:spcBef>
              <a:spcAft>
                <a:spcPts val="0"/>
              </a:spcAft>
              <a:buNone/>
              <a:defRPr sz="3000"/>
            </a:lvl7pPr>
            <a:lvl8pPr lvl="7" algn="ctr">
              <a:spcBef>
                <a:spcPts val="0"/>
              </a:spcBef>
              <a:spcAft>
                <a:spcPts val="0"/>
              </a:spcAft>
              <a:buNone/>
              <a:defRPr sz="3000"/>
            </a:lvl8pPr>
            <a:lvl9pPr lvl="8" algn="ctr">
              <a:spcBef>
                <a:spcPts val="0"/>
              </a:spcBef>
              <a:spcAft>
                <a:spcPts val="0"/>
              </a:spcAft>
              <a:buNone/>
              <a:defRPr sz="3000"/>
            </a:lvl9pPr>
          </a:lstStyle>
          <a:p/>
        </p:txBody>
      </p:sp>
      <p:sp>
        <p:nvSpPr>
          <p:cNvPr id="1256" name="Google Shape;1256;g357fd9e02d3_1_10182"/>
          <p:cNvSpPr txBox="1"/>
          <p:nvPr>
            <p:ph idx="1" type="subTitle"/>
          </p:nvPr>
        </p:nvSpPr>
        <p:spPr>
          <a:xfrm>
            <a:off x="868050" y="3562725"/>
            <a:ext cx="7407900" cy="555000"/>
          </a:xfrm>
          <a:prstGeom prst="rect">
            <a:avLst/>
          </a:prstGeom>
        </p:spPr>
        <p:txBody>
          <a:bodyPr anchorCtr="0" anchor="t" bIns="45700" lIns="0" spcFirstLastPara="1" rIns="45725" wrap="square" tIns="0">
            <a:noAutofit/>
          </a:bodyPr>
          <a:lstStyle>
            <a:lvl1pPr lvl="0" algn="ctr">
              <a:spcBef>
                <a:spcPts val="800"/>
              </a:spcBef>
              <a:spcAft>
                <a:spcPts val="0"/>
              </a:spcAft>
              <a:buNone/>
              <a:defRPr>
                <a:solidFill>
                  <a:schemeClr val="dk2"/>
                </a:solidFill>
              </a:defRPr>
            </a:lvl1pPr>
            <a:lvl2pPr lvl="1" algn="ctr">
              <a:spcBef>
                <a:spcPts val="800"/>
              </a:spcBef>
              <a:spcAft>
                <a:spcPts val="0"/>
              </a:spcAft>
              <a:buNone/>
              <a:defRPr>
                <a:solidFill>
                  <a:schemeClr val="dk2"/>
                </a:solidFill>
              </a:defRPr>
            </a:lvl2pPr>
            <a:lvl3pPr lvl="2" algn="ctr">
              <a:spcBef>
                <a:spcPts val="800"/>
              </a:spcBef>
              <a:spcAft>
                <a:spcPts val="0"/>
              </a:spcAft>
              <a:buNone/>
              <a:defRPr>
                <a:solidFill>
                  <a:schemeClr val="dk2"/>
                </a:solidFill>
              </a:defRPr>
            </a:lvl3pPr>
            <a:lvl4pPr lvl="3" algn="ctr">
              <a:spcBef>
                <a:spcPts val="800"/>
              </a:spcBef>
              <a:spcAft>
                <a:spcPts val="0"/>
              </a:spcAft>
              <a:buNone/>
              <a:defRPr>
                <a:solidFill>
                  <a:schemeClr val="dk2"/>
                </a:solidFill>
              </a:defRPr>
            </a:lvl4pPr>
            <a:lvl5pPr lvl="4" algn="ctr">
              <a:spcBef>
                <a:spcPts val="800"/>
              </a:spcBef>
              <a:spcAft>
                <a:spcPts val="0"/>
              </a:spcAft>
              <a:buNone/>
              <a:defRPr>
                <a:solidFill>
                  <a:schemeClr val="dk2"/>
                </a:solidFill>
              </a:defRPr>
            </a:lvl5pPr>
            <a:lvl6pPr lvl="5" algn="ctr">
              <a:spcBef>
                <a:spcPts val="800"/>
              </a:spcBef>
              <a:spcAft>
                <a:spcPts val="0"/>
              </a:spcAft>
              <a:buNone/>
              <a:defRPr>
                <a:solidFill>
                  <a:schemeClr val="dk2"/>
                </a:solidFill>
              </a:defRPr>
            </a:lvl6pPr>
            <a:lvl7pPr lvl="6" algn="ctr">
              <a:spcBef>
                <a:spcPts val="800"/>
              </a:spcBef>
              <a:spcAft>
                <a:spcPts val="0"/>
              </a:spcAft>
              <a:buNone/>
              <a:defRPr>
                <a:solidFill>
                  <a:schemeClr val="dk2"/>
                </a:solidFill>
              </a:defRPr>
            </a:lvl7pPr>
            <a:lvl8pPr lvl="7" algn="ctr">
              <a:spcBef>
                <a:spcPts val="800"/>
              </a:spcBef>
              <a:spcAft>
                <a:spcPts val="0"/>
              </a:spcAft>
              <a:buNone/>
              <a:defRPr>
                <a:solidFill>
                  <a:schemeClr val="dk2"/>
                </a:solidFill>
              </a:defRPr>
            </a:lvl8pPr>
            <a:lvl9pPr lvl="8" algn="ctr">
              <a:spcBef>
                <a:spcPts val="800"/>
              </a:spcBef>
              <a:spcAft>
                <a:spcPts val="0"/>
              </a:spcAft>
              <a:buNone/>
              <a:defRPr>
                <a:solidFill>
                  <a:schemeClr val="dk2"/>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Blank_1">
    <p:spTree>
      <p:nvGrpSpPr>
        <p:cNvPr id="1257" name="Shape 1257"/>
        <p:cNvGrpSpPr/>
        <p:nvPr/>
      </p:nvGrpSpPr>
      <p:grpSpPr>
        <a:xfrm>
          <a:off x="0" y="0"/>
          <a:ext cx="0" cy="0"/>
          <a:chOff x="0" y="0"/>
          <a:chExt cx="0" cy="0"/>
        </a:xfrm>
      </p:grpSpPr>
      <p:sp>
        <p:nvSpPr>
          <p:cNvPr id="1258" name="Google Shape;1258;g357fd9e02d3_1_10186"/>
          <p:cNvSpPr txBox="1"/>
          <p:nvPr>
            <p:ph type="title"/>
          </p:nvPr>
        </p:nvSpPr>
        <p:spPr>
          <a:xfrm>
            <a:off x="590125" y="2140575"/>
            <a:ext cx="5173800" cy="931500"/>
          </a:xfrm>
          <a:prstGeom prst="rect">
            <a:avLst/>
          </a:prstGeom>
        </p:spPr>
        <p:txBody>
          <a:bodyPr anchorCtr="0" anchor="t" bIns="45725" lIns="0" spcFirstLastPara="1" rIns="45725" wrap="square" tIns="45725">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59" name="Google Shape;1259;g357fd9e02d3_1_10186"/>
          <p:cNvSpPr txBox="1"/>
          <p:nvPr>
            <p:ph idx="1" type="subTitle"/>
          </p:nvPr>
        </p:nvSpPr>
        <p:spPr>
          <a:xfrm>
            <a:off x="537525" y="3625600"/>
            <a:ext cx="5874000" cy="612600"/>
          </a:xfrm>
          <a:prstGeom prst="rect">
            <a:avLst/>
          </a:prstGeom>
        </p:spPr>
        <p:txBody>
          <a:bodyPr anchorCtr="0" anchor="t" bIns="45725" lIns="0" spcFirstLastPara="1" rIns="45725" wrap="square" tIns="45725">
            <a:noAutofit/>
          </a:bodyPr>
          <a:lstStyle>
            <a:lvl1pPr lvl="0">
              <a:lnSpc>
                <a:spcPct val="115000"/>
              </a:lnSpc>
              <a:spcBef>
                <a:spcPts val="800"/>
              </a:spcBef>
              <a:spcAft>
                <a:spcPts val="0"/>
              </a:spcAft>
              <a:buSzPts val="1200"/>
              <a:buNone/>
              <a:defRPr sz="1200"/>
            </a:lvl1pPr>
            <a:lvl2pPr lvl="1">
              <a:lnSpc>
                <a:spcPct val="115000"/>
              </a:lnSpc>
              <a:spcBef>
                <a:spcPts val="400"/>
              </a:spcBef>
              <a:spcAft>
                <a:spcPts val="0"/>
              </a:spcAft>
              <a:buSzPts val="1200"/>
              <a:buNone/>
              <a:defRPr sz="1200"/>
            </a:lvl2pPr>
            <a:lvl3pPr lvl="2">
              <a:lnSpc>
                <a:spcPct val="115000"/>
              </a:lnSpc>
              <a:spcBef>
                <a:spcPts val="400"/>
              </a:spcBef>
              <a:spcAft>
                <a:spcPts val="0"/>
              </a:spcAft>
              <a:buSzPts val="1200"/>
              <a:buNone/>
              <a:defRPr sz="1200"/>
            </a:lvl3pPr>
            <a:lvl4pPr lvl="3">
              <a:lnSpc>
                <a:spcPct val="115000"/>
              </a:lnSpc>
              <a:spcBef>
                <a:spcPts val="400"/>
              </a:spcBef>
              <a:spcAft>
                <a:spcPts val="0"/>
              </a:spcAft>
              <a:buSzPts val="1200"/>
              <a:buNone/>
              <a:defRPr sz="1200"/>
            </a:lvl4pPr>
            <a:lvl5pPr lvl="4">
              <a:lnSpc>
                <a:spcPct val="115000"/>
              </a:lnSpc>
              <a:spcBef>
                <a:spcPts val="400"/>
              </a:spcBef>
              <a:spcAft>
                <a:spcPts val="0"/>
              </a:spcAft>
              <a:buSzPts val="1200"/>
              <a:buNone/>
              <a:defRPr sz="1200"/>
            </a:lvl5pPr>
            <a:lvl6pPr lvl="5">
              <a:lnSpc>
                <a:spcPct val="115000"/>
              </a:lnSpc>
              <a:spcBef>
                <a:spcPts val="400"/>
              </a:spcBef>
              <a:spcAft>
                <a:spcPts val="0"/>
              </a:spcAft>
              <a:buSzPts val="1200"/>
              <a:buNone/>
              <a:defRPr sz="1200"/>
            </a:lvl6pPr>
            <a:lvl7pPr lvl="6">
              <a:lnSpc>
                <a:spcPct val="115000"/>
              </a:lnSpc>
              <a:spcBef>
                <a:spcPts val="400"/>
              </a:spcBef>
              <a:spcAft>
                <a:spcPts val="0"/>
              </a:spcAft>
              <a:buSzPts val="1200"/>
              <a:buNone/>
              <a:defRPr sz="1200"/>
            </a:lvl7pPr>
            <a:lvl8pPr lvl="7">
              <a:lnSpc>
                <a:spcPct val="115000"/>
              </a:lnSpc>
              <a:spcBef>
                <a:spcPts val="400"/>
              </a:spcBef>
              <a:spcAft>
                <a:spcPts val="0"/>
              </a:spcAft>
              <a:buSzPts val="1200"/>
              <a:buNone/>
              <a:defRPr sz="1200"/>
            </a:lvl8pPr>
            <a:lvl9pPr lvl="8">
              <a:lnSpc>
                <a:spcPct val="115000"/>
              </a:lnSpc>
              <a:spcBef>
                <a:spcPts val="400"/>
              </a:spcBef>
              <a:spcAft>
                <a:spcPts val="0"/>
              </a:spcAft>
              <a:buSzPts val="1200"/>
              <a:buNone/>
              <a:defRPr sz="1200"/>
            </a:lvl9pPr>
          </a:lstStyle>
          <a:p/>
        </p:txBody>
      </p:sp>
      <p:grpSp>
        <p:nvGrpSpPr>
          <p:cNvPr id="1260" name="Google Shape;1260;g357fd9e02d3_1_10186"/>
          <p:cNvGrpSpPr/>
          <p:nvPr/>
        </p:nvGrpSpPr>
        <p:grpSpPr>
          <a:xfrm>
            <a:off x="601915" y="713364"/>
            <a:ext cx="1923342" cy="311843"/>
            <a:chOff x="897875" y="2384700"/>
            <a:chExt cx="5810700" cy="942125"/>
          </a:xfrm>
        </p:grpSpPr>
        <p:sp>
          <p:nvSpPr>
            <p:cNvPr id="1261" name="Google Shape;1261;g357fd9e02d3_1_10186"/>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2" name="Google Shape;1262;g357fd9e02d3_1_10186"/>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3" name="Google Shape;1263;g357fd9e02d3_1_10186"/>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4" name="Google Shape;1264;g357fd9e02d3_1_10186"/>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5" name="Google Shape;1265;g357fd9e02d3_1_10186"/>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6" name="Google Shape;1266;g357fd9e02d3_1_10186"/>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7" name="Google Shape;1267;g357fd9e02d3_1_10186"/>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8" name="Google Shape;1268;g357fd9e02d3_1_10186"/>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9" name="Google Shape;1269;g357fd9e02d3_1_10186"/>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0" name="Google Shape;1270;g357fd9e02d3_1_10186"/>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1" name="Google Shape;1271;g357fd9e02d3_1_10186"/>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1272" name="Google Shape;1272;g357fd9e02d3_1_10186"/>
          <p:cNvPicPr preferRelativeResize="0"/>
          <p:nvPr/>
        </p:nvPicPr>
        <p:blipFill rotWithShape="1">
          <a:blip r:embed="rId2">
            <a:alphaModFix/>
          </a:blip>
          <a:srcRect b="0" l="61074" r="0" t="0"/>
          <a:stretch/>
        </p:blipFill>
        <p:spPr>
          <a:xfrm>
            <a:off x="5584588" y="0"/>
            <a:ext cx="3559416" cy="5143500"/>
          </a:xfrm>
          <a:prstGeom prst="rect">
            <a:avLst/>
          </a:prstGeom>
          <a:noFill/>
          <a:ln>
            <a:noFill/>
          </a:ln>
        </p:spPr>
      </p:pic>
      <p:sp>
        <p:nvSpPr>
          <p:cNvPr id="1273" name="Google Shape;1273;g357fd9e02d3_1_10186"/>
          <p:cNvSpPr/>
          <p:nvPr/>
        </p:nvSpPr>
        <p:spPr>
          <a:xfrm flipH="1" rot="10797460">
            <a:off x="5763925" y="450"/>
            <a:ext cx="1218000" cy="1166400"/>
          </a:xfrm>
          <a:prstGeom prst="round2SameRect">
            <a:avLst>
              <a:gd fmla="val 50000" name="adj1"/>
              <a:gd fmla="val 0" name="adj2"/>
            </a:avLst>
          </a:prstGeom>
          <a:gradFill>
            <a:gsLst>
              <a:gs pos="0">
                <a:srgbClr val="2B75D7">
                  <a:alpha val="0"/>
                </a:srgbClr>
              </a:gs>
              <a:gs pos="100000">
                <a:srgbClr val="4A4ECE">
                  <a:alpha val="69019"/>
                </a:srgbClr>
              </a:gs>
            </a:gsLst>
            <a:lin ang="16200038" scaled="0"/>
          </a:gradFill>
          <a:ln>
            <a:noFill/>
          </a:ln>
        </p:spPr>
        <p:txBody>
          <a:bodyPr anchorCtr="0" anchor="ctr" bIns="15300" lIns="15300" spcFirstLastPara="1" rIns="15300" wrap="square" tIns="15300">
            <a:noAutofit/>
          </a:bodyPr>
          <a:lstStyle/>
          <a:p>
            <a:pPr indent="0" lvl="0" marL="0" marR="0" rtl="0" algn="ctr">
              <a:lnSpc>
                <a:spcPct val="100000"/>
              </a:lnSpc>
              <a:spcBef>
                <a:spcPts val="0"/>
              </a:spcBef>
              <a:spcAft>
                <a:spcPts val="0"/>
              </a:spcAft>
              <a:buClr>
                <a:srgbClr val="8204A1"/>
              </a:buClr>
              <a:buSzPts val="900"/>
              <a:buFont typeface="Helvetica Neue"/>
              <a:buNone/>
            </a:pPr>
            <a:r>
              <a:t/>
            </a:r>
            <a:endParaRPr b="0" i="0" sz="900" u="none" cap="none" strike="noStrike">
              <a:solidFill>
                <a:srgbClr val="8204A1"/>
              </a:solidFill>
              <a:latin typeface="Helvetica Neue"/>
              <a:ea typeface="Helvetica Neue"/>
              <a:cs typeface="Helvetica Neue"/>
              <a:sym typeface="Helvetica Neue"/>
            </a:endParaRPr>
          </a:p>
        </p:txBody>
      </p:sp>
      <p:sp>
        <p:nvSpPr>
          <p:cNvPr id="1274" name="Google Shape;1274;g357fd9e02d3_1_10186"/>
          <p:cNvSpPr/>
          <p:nvPr/>
        </p:nvSpPr>
        <p:spPr>
          <a:xfrm flipH="1" rot="-2023">
            <a:off x="7500625" y="3270449"/>
            <a:ext cx="1529400" cy="1872600"/>
          </a:xfrm>
          <a:prstGeom prst="round2SameRect">
            <a:avLst>
              <a:gd fmla="val 50000" name="adj1"/>
              <a:gd fmla="val 0" name="adj2"/>
            </a:avLst>
          </a:prstGeom>
          <a:gradFill>
            <a:gsLst>
              <a:gs pos="0">
                <a:srgbClr val="2B75D7">
                  <a:alpha val="0"/>
                </a:srgbClr>
              </a:gs>
              <a:gs pos="100000">
                <a:srgbClr val="4A4ECE">
                  <a:alpha val="69019"/>
                </a:srgbClr>
              </a:gs>
            </a:gsLst>
            <a:lin ang="16200038" scaled="0"/>
          </a:gradFill>
          <a:ln>
            <a:noFill/>
          </a:ln>
        </p:spPr>
        <p:txBody>
          <a:bodyPr anchorCtr="0" anchor="ctr" bIns="15300" lIns="15300" spcFirstLastPara="1" rIns="15300" wrap="square" tIns="15300">
            <a:noAutofit/>
          </a:bodyPr>
          <a:lstStyle/>
          <a:p>
            <a:pPr indent="0" lvl="0" marL="0" marR="0" rtl="0" algn="ctr">
              <a:lnSpc>
                <a:spcPct val="100000"/>
              </a:lnSpc>
              <a:spcBef>
                <a:spcPts val="0"/>
              </a:spcBef>
              <a:spcAft>
                <a:spcPts val="0"/>
              </a:spcAft>
              <a:buClr>
                <a:srgbClr val="8204A1"/>
              </a:buClr>
              <a:buSzPts val="900"/>
              <a:buFont typeface="Helvetica Neue"/>
              <a:buNone/>
            </a:pPr>
            <a:r>
              <a:t/>
            </a:r>
            <a:endParaRPr b="0" i="0" sz="900" u="none" cap="none" strike="noStrike">
              <a:solidFill>
                <a:srgbClr val="8204A1"/>
              </a:solidFill>
              <a:latin typeface="Helvetica Neue"/>
              <a:ea typeface="Helvetica Neue"/>
              <a:cs typeface="Helvetica Neue"/>
              <a:sym typeface="Helvetica Neue"/>
            </a:endParaRPr>
          </a:p>
        </p:txBody>
      </p:sp>
      <p:sp>
        <p:nvSpPr>
          <p:cNvPr id="1275" name="Google Shape;1275;g357fd9e02d3_1_10186"/>
          <p:cNvSpPr txBox="1"/>
          <p:nvPr/>
        </p:nvSpPr>
        <p:spPr>
          <a:xfrm>
            <a:off x="2130375" y="4835725"/>
            <a:ext cx="4883400" cy="153900"/>
          </a:xfrm>
          <a:prstGeom prst="rect">
            <a:avLst/>
          </a:prstGeom>
          <a:noFill/>
          <a:ln>
            <a:noFill/>
          </a:ln>
        </p:spPr>
        <p:txBody>
          <a:bodyPr anchorCtr="0" anchor="t" bIns="45725" lIns="45725" spcFirstLastPara="1" rIns="45725" wrap="square" tIns="45725">
            <a:spAutoFit/>
          </a:bodyPr>
          <a:lstStyle/>
          <a:p>
            <a:pPr indent="0" lvl="0" marL="0" rtl="0" algn="ctr">
              <a:spcBef>
                <a:spcPts val="400"/>
              </a:spcBef>
              <a:spcAft>
                <a:spcPts val="0"/>
              </a:spcAft>
              <a:buNone/>
            </a:pPr>
            <a:r>
              <a:rPr lang="en" sz="400">
                <a:solidFill>
                  <a:schemeClr val="lt1"/>
                </a:solidFill>
                <a:latin typeface="Montserrat SemiBold"/>
                <a:ea typeface="Montserrat SemiBold"/>
                <a:cs typeface="Montserrat SemiBold"/>
                <a:sym typeface="Montserrat SemiBold"/>
              </a:rPr>
              <a:t>Confidential - Do not duplicate or distribute without written permission from Confluent, Inc.</a:t>
            </a:r>
            <a:endParaRPr sz="700">
              <a:latin typeface="Montserrat"/>
              <a:ea typeface="Montserrat"/>
              <a:cs typeface="Montserrat"/>
              <a:sym typeface="Montserrat"/>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lor block 1">
  <p:cSld name="CUSTOM_1_1_1">
    <p:spTree>
      <p:nvGrpSpPr>
        <p:cNvPr id="1276" name="Shape 1276"/>
        <p:cNvGrpSpPr/>
        <p:nvPr/>
      </p:nvGrpSpPr>
      <p:grpSpPr>
        <a:xfrm>
          <a:off x="0" y="0"/>
          <a:ext cx="0" cy="0"/>
          <a:chOff x="0" y="0"/>
          <a:chExt cx="0" cy="0"/>
        </a:xfrm>
      </p:grpSpPr>
      <p:sp>
        <p:nvSpPr>
          <p:cNvPr id="1277" name="Google Shape;1277;g357fd9e02d3_1_10205"/>
          <p:cNvSpPr/>
          <p:nvPr/>
        </p:nvSpPr>
        <p:spPr>
          <a:xfrm>
            <a:off x="0" y="0"/>
            <a:ext cx="4565100" cy="51435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8" name="Google Shape;1278;g357fd9e02d3_1_10205"/>
          <p:cNvSpPr txBox="1"/>
          <p:nvPr>
            <p:ph type="title"/>
          </p:nvPr>
        </p:nvSpPr>
        <p:spPr>
          <a:xfrm>
            <a:off x="457000" y="1445188"/>
            <a:ext cx="3568500" cy="424800"/>
          </a:xfrm>
          <a:prstGeom prst="rect">
            <a:avLst/>
          </a:prstGeom>
        </p:spPr>
        <p:txBody>
          <a:bodyPr anchorCtr="0" anchor="t" bIns="45700" lIns="0" spcFirstLastPara="1" rIns="91425" wrap="square" tIns="45700">
            <a:noAutofit/>
          </a:bodyPr>
          <a:lstStyle>
            <a:lvl1pPr lvl="0">
              <a:spcBef>
                <a:spcPts val="0"/>
              </a:spcBef>
              <a:spcAft>
                <a:spcPts val="0"/>
              </a:spcAft>
              <a:buClr>
                <a:schemeClr val="lt1"/>
              </a:buClr>
              <a:buSzPts val="22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grpSp>
        <p:nvGrpSpPr>
          <p:cNvPr id="1279" name="Google Shape;1279;g357fd9e02d3_1_10205"/>
          <p:cNvGrpSpPr/>
          <p:nvPr/>
        </p:nvGrpSpPr>
        <p:grpSpPr>
          <a:xfrm>
            <a:off x="8408678" y="337263"/>
            <a:ext cx="278788" cy="278547"/>
            <a:chOff x="16729177" y="545963"/>
            <a:chExt cx="689727" cy="689133"/>
          </a:xfrm>
        </p:grpSpPr>
        <p:sp>
          <p:nvSpPr>
            <p:cNvPr id="1280" name="Google Shape;1280;g357fd9e02d3_1_1020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281" name="Google Shape;1281;g357fd9e02d3_1_1020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
        <p:nvSpPr>
          <p:cNvPr id="1282" name="Google Shape;1282;g357fd9e02d3_1_10205"/>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chemeClr val="dk1"/>
                </a:solidFill>
              </a:defRPr>
            </a:lvl1pPr>
            <a:lvl2pPr indent="0" lvl="1" marL="0" algn="r">
              <a:spcBef>
                <a:spcPts val="0"/>
              </a:spcBef>
              <a:buNone/>
              <a:defRPr>
                <a:solidFill>
                  <a:schemeClr val="dk1"/>
                </a:solidFill>
              </a:defRPr>
            </a:lvl2pPr>
            <a:lvl3pPr indent="0" lvl="2" marL="0" algn="r">
              <a:spcBef>
                <a:spcPts val="0"/>
              </a:spcBef>
              <a:buNone/>
              <a:defRPr>
                <a:solidFill>
                  <a:schemeClr val="dk1"/>
                </a:solidFill>
              </a:defRPr>
            </a:lvl3pPr>
            <a:lvl4pPr indent="0" lvl="3" marL="0" algn="r">
              <a:spcBef>
                <a:spcPts val="0"/>
              </a:spcBef>
              <a:buNone/>
              <a:defRPr>
                <a:solidFill>
                  <a:schemeClr val="dk1"/>
                </a:solidFill>
              </a:defRPr>
            </a:lvl4pPr>
            <a:lvl5pPr indent="0" lvl="4" marL="0" algn="r">
              <a:spcBef>
                <a:spcPts val="0"/>
              </a:spcBef>
              <a:buNone/>
              <a:defRPr>
                <a:solidFill>
                  <a:schemeClr val="dk1"/>
                </a:solidFill>
              </a:defRPr>
            </a:lvl5pPr>
            <a:lvl6pPr indent="0" lvl="5" marL="0" algn="r">
              <a:spcBef>
                <a:spcPts val="0"/>
              </a:spcBef>
              <a:buNone/>
              <a:defRPr>
                <a:solidFill>
                  <a:schemeClr val="dk1"/>
                </a:solidFill>
              </a:defRPr>
            </a:lvl6pPr>
            <a:lvl7pPr indent="0" lvl="6" marL="0" algn="r">
              <a:spcBef>
                <a:spcPts val="0"/>
              </a:spcBef>
              <a:buNone/>
              <a:defRPr>
                <a:solidFill>
                  <a:schemeClr val="dk1"/>
                </a:solidFill>
              </a:defRPr>
            </a:lvl7pPr>
            <a:lvl8pPr indent="0" lvl="7" marL="0" algn="r">
              <a:spcBef>
                <a:spcPts val="0"/>
              </a:spcBef>
              <a:buNone/>
              <a:defRPr>
                <a:solidFill>
                  <a:schemeClr val="dk1"/>
                </a:solidFill>
              </a:defRPr>
            </a:lvl8pPr>
            <a:lvl9pPr indent="0" lvl="8" marL="0" algn="r">
              <a:spcBef>
                <a:spcPts val="0"/>
              </a:spcBef>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283" name="Google Shape;1283;g357fd9e02d3_1_10205"/>
          <p:cNvSpPr txBox="1"/>
          <p:nvPr>
            <p:ph idx="1" type="body"/>
          </p:nvPr>
        </p:nvSpPr>
        <p:spPr>
          <a:xfrm>
            <a:off x="457000" y="2343750"/>
            <a:ext cx="3568500" cy="2214600"/>
          </a:xfrm>
          <a:prstGeom prst="rect">
            <a:avLst/>
          </a:prstGeom>
        </p:spPr>
        <p:txBody>
          <a:bodyPr anchorCtr="0" anchor="t" bIns="45700" lIns="0" spcFirstLastPara="1" rIns="45725" wrap="square" tIns="0">
            <a:noAutofit/>
          </a:bodyPr>
          <a:lstStyle>
            <a:lvl1pPr indent="-298450" lvl="0" marL="457200">
              <a:spcBef>
                <a:spcPts val="0"/>
              </a:spcBef>
              <a:spcAft>
                <a:spcPts val="0"/>
              </a:spcAft>
              <a:buClr>
                <a:schemeClr val="lt1"/>
              </a:buClr>
              <a:buSzPts val="1100"/>
              <a:buChar char="•"/>
              <a:defRPr sz="1100">
                <a:solidFill>
                  <a:schemeClr val="lt1"/>
                </a:solidFill>
              </a:defRPr>
            </a:lvl1pPr>
            <a:lvl2pPr indent="-228600" lvl="1" marL="914400">
              <a:spcBef>
                <a:spcPts val="400"/>
              </a:spcBef>
              <a:spcAft>
                <a:spcPts val="0"/>
              </a:spcAft>
              <a:buClr>
                <a:schemeClr val="lt1"/>
              </a:buClr>
              <a:buSzPts val="1100"/>
              <a:buNone/>
              <a:defRPr sz="1100">
                <a:solidFill>
                  <a:schemeClr val="lt1"/>
                </a:solidFill>
              </a:defRPr>
            </a:lvl2pPr>
            <a:lvl3pPr indent="-298450" lvl="2" marL="1371600">
              <a:spcBef>
                <a:spcPts val="400"/>
              </a:spcBef>
              <a:spcAft>
                <a:spcPts val="0"/>
              </a:spcAft>
              <a:buClr>
                <a:schemeClr val="lt1"/>
              </a:buClr>
              <a:buSzPts val="1100"/>
              <a:buChar char="•"/>
              <a:defRPr sz="1100">
                <a:solidFill>
                  <a:schemeClr val="lt1"/>
                </a:solidFill>
              </a:defRPr>
            </a:lvl3pPr>
            <a:lvl4pPr indent="-298450" lvl="3" marL="1828800">
              <a:spcBef>
                <a:spcPts val="400"/>
              </a:spcBef>
              <a:spcAft>
                <a:spcPts val="0"/>
              </a:spcAft>
              <a:buClr>
                <a:schemeClr val="lt1"/>
              </a:buClr>
              <a:buSzPts val="1100"/>
              <a:buChar char="•"/>
              <a:defRPr sz="1100">
                <a:solidFill>
                  <a:schemeClr val="lt1"/>
                </a:solidFill>
              </a:defRPr>
            </a:lvl4pPr>
            <a:lvl5pPr indent="-298450" lvl="4" marL="2286000">
              <a:spcBef>
                <a:spcPts val="400"/>
              </a:spcBef>
              <a:spcAft>
                <a:spcPts val="0"/>
              </a:spcAft>
              <a:buClr>
                <a:schemeClr val="lt1"/>
              </a:buClr>
              <a:buSzPts val="1100"/>
              <a:buChar char="•"/>
              <a:defRPr sz="1100">
                <a:solidFill>
                  <a:schemeClr val="lt1"/>
                </a:solidFill>
              </a:defRPr>
            </a:lvl5pPr>
            <a:lvl6pPr indent="-298450" lvl="5" marL="2743200">
              <a:spcBef>
                <a:spcPts val="400"/>
              </a:spcBef>
              <a:spcAft>
                <a:spcPts val="0"/>
              </a:spcAft>
              <a:buClr>
                <a:schemeClr val="lt1"/>
              </a:buClr>
              <a:buSzPts val="1100"/>
              <a:buChar char="•"/>
              <a:defRPr sz="1100">
                <a:solidFill>
                  <a:schemeClr val="lt1"/>
                </a:solidFill>
              </a:defRPr>
            </a:lvl6pPr>
            <a:lvl7pPr indent="-298450" lvl="6" marL="3200400">
              <a:spcBef>
                <a:spcPts val="400"/>
              </a:spcBef>
              <a:spcAft>
                <a:spcPts val="0"/>
              </a:spcAft>
              <a:buClr>
                <a:schemeClr val="lt1"/>
              </a:buClr>
              <a:buSzPts val="1100"/>
              <a:buChar char="•"/>
              <a:defRPr sz="1100">
                <a:solidFill>
                  <a:schemeClr val="lt1"/>
                </a:solidFill>
              </a:defRPr>
            </a:lvl7pPr>
            <a:lvl8pPr indent="-298450" lvl="7" marL="3657600">
              <a:spcBef>
                <a:spcPts val="400"/>
              </a:spcBef>
              <a:spcAft>
                <a:spcPts val="0"/>
              </a:spcAft>
              <a:buClr>
                <a:schemeClr val="lt1"/>
              </a:buClr>
              <a:buSzPts val="1100"/>
              <a:buChar char="•"/>
              <a:defRPr sz="1100">
                <a:solidFill>
                  <a:schemeClr val="lt1"/>
                </a:solidFill>
              </a:defRPr>
            </a:lvl8pPr>
            <a:lvl9pPr indent="-298450" lvl="8" marL="4114800">
              <a:spcBef>
                <a:spcPts val="40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Title Only">
  <p:cSld name="CUSTOM_1_2">
    <p:bg>
      <p:bgPr>
        <a:solidFill>
          <a:schemeClr val="accent5"/>
        </a:solidFill>
      </p:bgPr>
    </p:bg>
    <p:spTree>
      <p:nvGrpSpPr>
        <p:cNvPr id="1284" name="Shape 1284"/>
        <p:cNvGrpSpPr/>
        <p:nvPr/>
      </p:nvGrpSpPr>
      <p:grpSpPr>
        <a:xfrm>
          <a:off x="0" y="0"/>
          <a:ext cx="0" cy="0"/>
          <a:chOff x="0" y="0"/>
          <a:chExt cx="0" cy="0"/>
        </a:xfrm>
      </p:grpSpPr>
      <p:sp>
        <p:nvSpPr>
          <p:cNvPr id="1285" name="Google Shape;1285;g357fd9e02d3_1_10213"/>
          <p:cNvSpPr txBox="1"/>
          <p:nvPr>
            <p:ph type="title"/>
          </p:nvPr>
        </p:nvSpPr>
        <p:spPr>
          <a:xfrm>
            <a:off x="332564" y="357188"/>
            <a:ext cx="8070000" cy="537300"/>
          </a:xfrm>
          <a:prstGeom prst="rect">
            <a:avLst/>
          </a:prstGeom>
        </p:spPr>
        <p:txBody>
          <a:bodyPr anchorCtr="0" anchor="t" bIns="45700" lIns="0" spcFirstLastPara="1" rIns="91425" wrap="square" tIns="45700">
            <a:noAutofit/>
          </a:bodyPr>
          <a:lstStyle>
            <a:lvl1pPr lvl="0">
              <a:spcBef>
                <a:spcPts val="0"/>
              </a:spcBef>
              <a:spcAft>
                <a:spcPts val="0"/>
              </a:spcAft>
              <a:buClr>
                <a:schemeClr val="dk2"/>
              </a:buClr>
              <a:buSzPts val="22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grpSp>
        <p:nvGrpSpPr>
          <p:cNvPr id="1286" name="Google Shape;1286;g357fd9e02d3_1_10213"/>
          <p:cNvGrpSpPr/>
          <p:nvPr/>
        </p:nvGrpSpPr>
        <p:grpSpPr>
          <a:xfrm>
            <a:off x="8628381" y="237988"/>
            <a:ext cx="238990" cy="238785"/>
            <a:chOff x="16729177" y="545963"/>
            <a:chExt cx="689727" cy="689133"/>
          </a:xfrm>
        </p:grpSpPr>
        <p:sp>
          <p:nvSpPr>
            <p:cNvPr id="1287" name="Google Shape;1287;g357fd9e02d3_1_10213"/>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288" name="Google Shape;1288;g357fd9e02d3_1_10213"/>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Title Only 1">
  <p:cSld name="CUSTOM_1_3">
    <p:bg>
      <p:bgPr>
        <a:solidFill>
          <a:schemeClr val="accent5"/>
        </a:solidFill>
      </p:bgPr>
    </p:bg>
    <p:spTree>
      <p:nvGrpSpPr>
        <p:cNvPr id="1289" name="Shape 1289"/>
        <p:cNvGrpSpPr/>
        <p:nvPr/>
      </p:nvGrpSpPr>
      <p:grpSpPr>
        <a:xfrm>
          <a:off x="0" y="0"/>
          <a:ext cx="0" cy="0"/>
          <a:chOff x="0" y="0"/>
          <a:chExt cx="0" cy="0"/>
        </a:xfrm>
      </p:grpSpPr>
      <p:sp>
        <p:nvSpPr>
          <p:cNvPr id="1290" name="Google Shape;1290;g357fd9e02d3_1_10218"/>
          <p:cNvSpPr txBox="1"/>
          <p:nvPr>
            <p:ph type="title"/>
          </p:nvPr>
        </p:nvSpPr>
        <p:spPr>
          <a:xfrm>
            <a:off x="332564" y="357188"/>
            <a:ext cx="8070000" cy="537300"/>
          </a:xfrm>
          <a:prstGeom prst="rect">
            <a:avLst/>
          </a:prstGeom>
        </p:spPr>
        <p:txBody>
          <a:bodyPr anchorCtr="0" anchor="t" bIns="45700" lIns="0" spcFirstLastPara="1" rIns="91425" wrap="square" tIns="45700">
            <a:noAutofit/>
          </a:bodyPr>
          <a:lstStyle>
            <a:lvl1pPr lvl="0">
              <a:spcBef>
                <a:spcPts val="0"/>
              </a:spcBef>
              <a:spcAft>
                <a:spcPts val="0"/>
              </a:spcAft>
              <a:buClr>
                <a:schemeClr val="dk2"/>
              </a:buClr>
              <a:buSzPts val="22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grpSp>
        <p:nvGrpSpPr>
          <p:cNvPr id="1291" name="Google Shape;1291;g357fd9e02d3_1_10218"/>
          <p:cNvGrpSpPr/>
          <p:nvPr/>
        </p:nvGrpSpPr>
        <p:grpSpPr>
          <a:xfrm>
            <a:off x="8628381" y="237988"/>
            <a:ext cx="238990" cy="238785"/>
            <a:chOff x="16729177" y="545963"/>
            <a:chExt cx="689727" cy="689133"/>
          </a:xfrm>
        </p:grpSpPr>
        <p:sp>
          <p:nvSpPr>
            <p:cNvPr id="1292" name="Google Shape;1292;g357fd9e02d3_1_1021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293" name="Google Shape;1293;g357fd9e02d3_1_1021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1294" name="Shape 1294"/>
        <p:cNvGrpSpPr/>
        <p:nvPr/>
      </p:nvGrpSpPr>
      <p:grpSpPr>
        <a:xfrm>
          <a:off x="0" y="0"/>
          <a:ext cx="0" cy="0"/>
          <a:chOff x="0" y="0"/>
          <a:chExt cx="0" cy="0"/>
        </a:xfrm>
      </p:grpSpPr>
      <p:sp>
        <p:nvSpPr>
          <p:cNvPr id="1295" name="Google Shape;1295;g357fd9e02d3_1_10223"/>
          <p:cNvSpPr txBox="1"/>
          <p:nvPr>
            <p:ph type="title"/>
          </p:nvPr>
        </p:nvSpPr>
        <p:spPr>
          <a:xfrm>
            <a:off x="342900" y="1557450"/>
            <a:ext cx="8455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Streams 2" showMasterSp="0">
  <p:cSld name="Title Slide_Meadow_1_1">
    <p:bg>
      <p:bgPr>
        <a:solidFill>
          <a:schemeClr val="dk2"/>
        </a:solidFill>
      </p:bgPr>
    </p:bg>
    <p:spTree>
      <p:nvGrpSpPr>
        <p:cNvPr id="137" name="Shape 137"/>
        <p:cNvGrpSpPr/>
        <p:nvPr/>
      </p:nvGrpSpPr>
      <p:grpSpPr>
        <a:xfrm>
          <a:off x="0" y="0"/>
          <a:ext cx="0" cy="0"/>
          <a:chOff x="0" y="0"/>
          <a:chExt cx="0" cy="0"/>
        </a:xfrm>
      </p:grpSpPr>
      <p:pic>
        <p:nvPicPr>
          <p:cNvPr id="138" name="Google Shape;138;p31"/>
          <p:cNvPicPr preferRelativeResize="0"/>
          <p:nvPr/>
        </p:nvPicPr>
        <p:blipFill rotWithShape="1">
          <a:blip r:embed="rId2">
            <a:alphaModFix/>
          </a:blip>
          <a:srcRect b="0" l="0" r="0" t="0"/>
          <a:stretch/>
        </p:blipFill>
        <p:spPr>
          <a:xfrm flipH="1" rot="10800000">
            <a:off x="552463" y="1"/>
            <a:ext cx="8591536" cy="5143500"/>
          </a:xfrm>
          <a:prstGeom prst="rect">
            <a:avLst/>
          </a:prstGeom>
          <a:noFill/>
          <a:ln>
            <a:noFill/>
          </a:ln>
        </p:spPr>
      </p:pic>
      <p:sp>
        <p:nvSpPr>
          <p:cNvPr id="139" name="Google Shape;139;p31"/>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40" name="Google Shape;140;p31"/>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41" name="Google Shape;141;p31"/>
          <p:cNvGrpSpPr/>
          <p:nvPr/>
        </p:nvGrpSpPr>
        <p:grpSpPr>
          <a:xfrm>
            <a:off x="570504" y="713364"/>
            <a:ext cx="1923342" cy="311843"/>
            <a:chOff x="897875" y="2384700"/>
            <a:chExt cx="5810700" cy="942125"/>
          </a:xfrm>
        </p:grpSpPr>
        <p:sp>
          <p:nvSpPr>
            <p:cNvPr id="142" name="Google Shape;142;p31"/>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1"/>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1"/>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1"/>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1"/>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1"/>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1"/>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1"/>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1"/>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1"/>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1"/>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1296" name="Shape 1296"/>
        <p:cNvGrpSpPr/>
        <p:nvPr/>
      </p:nvGrpSpPr>
      <p:grpSpPr>
        <a:xfrm>
          <a:off x="0" y="0"/>
          <a:ext cx="0" cy="0"/>
          <a:chOff x="0" y="0"/>
          <a:chExt cx="0" cy="0"/>
        </a:xfrm>
      </p:grpSpPr>
      <p:sp>
        <p:nvSpPr>
          <p:cNvPr id="1297" name="Google Shape;1297;g357fd9e02d3_1_1022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98" name="Google Shape;1298;g357fd9e02d3_1_10225"/>
          <p:cNvSpPr/>
          <p:nvPr/>
        </p:nvSpPr>
        <p:spPr>
          <a:xfrm>
            <a:off x="242850" y="210150"/>
            <a:ext cx="4329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299" name="Google Shape;1299;g357fd9e02d3_1_10225"/>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300" name="Google Shape;1300;g357fd9e02d3_1_10225"/>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04800" lvl="0" marL="457200" algn="l">
              <a:lnSpc>
                <a:spcPct val="100000"/>
              </a:lnSpc>
              <a:spcBef>
                <a:spcPts val="800"/>
              </a:spcBef>
              <a:spcAft>
                <a:spcPts val="0"/>
              </a:spcAft>
              <a:buClr>
                <a:schemeClr val="dk1"/>
              </a:buClr>
              <a:buSzPts val="1200"/>
              <a:buChar char="•"/>
              <a:defRPr/>
            </a:lvl1pPr>
            <a:lvl2pPr indent="-228600" lvl="1" marL="914400" algn="l">
              <a:lnSpc>
                <a:spcPct val="100000"/>
              </a:lnSpc>
              <a:spcBef>
                <a:spcPts val="400"/>
              </a:spcBef>
              <a:spcAft>
                <a:spcPts val="0"/>
              </a:spcAft>
              <a:buClr>
                <a:schemeClr val="dk1"/>
              </a:buClr>
              <a:buSzPts val="1200"/>
              <a:buNone/>
              <a:defRPr/>
            </a:lvl2pPr>
            <a:lvl3pPr indent="-304800" lvl="2" marL="1371600" algn="l">
              <a:lnSpc>
                <a:spcPct val="100000"/>
              </a:lnSpc>
              <a:spcBef>
                <a:spcPts val="400"/>
              </a:spcBef>
              <a:spcAft>
                <a:spcPts val="0"/>
              </a:spcAft>
              <a:buClr>
                <a:schemeClr val="dk1"/>
              </a:buClr>
              <a:buSzPts val="1200"/>
              <a:buChar char="•"/>
              <a:defRPr/>
            </a:lvl3pPr>
            <a:lvl4pPr indent="-304800" lvl="3" marL="1828800" algn="l">
              <a:lnSpc>
                <a:spcPct val="100000"/>
              </a:lnSpc>
              <a:spcBef>
                <a:spcPts val="400"/>
              </a:spcBef>
              <a:spcAft>
                <a:spcPts val="0"/>
              </a:spcAft>
              <a:buClr>
                <a:schemeClr val="dk1"/>
              </a:buClr>
              <a:buSzPts val="1200"/>
              <a:buChar char="•"/>
              <a:defRPr/>
            </a:lvl4pPr>
            <a:lvl5pPr indent="-304800" lvl="4" marL="2286000" algn="l">
              <a:lnSpc>
                <a:spcPct val="100000"/>
              </a:lnSpc>
              <a:spcBef>
                <a:spcPts val="400"/>
              </a:spcBef>
              <a:spcAft>
                <a:spcPts val="0"/>
              </a:spcAft>
              <a:buClr>
                <a:schemeClr val="dk1"/>
              </a:buClr>
              <a:buSzPts val="1200"/>
              <a:buChar char="•"/>
              <a:defRPr/>
            </a:lvl5pPr>
            <a:lvl6pPr indent="-304800" lvl="5" marL="2743200" algn="l">
              <a:lnSpc>
                <a:spcPct val="100000"/>
              </a:lnSpc>
              <a:spcBef>
                <a:spcPts val="400"/>
              </a:spcBef>
              <a:spcAft>
                <a:spcPts val="0"/>
              </a:spcAft>
              <a:buClr>
                <a:schemeClr val="dk1"/>
              </a:buClr>
              <a:buSzPts val="1200"/>
              <a:buChar char="•"/>
              <a:defRPr/>
            </a:lvl6pPr>
            <a:lvl7pPr indent="-304800" lvl="6" marL="3200400" algn="l">
              <a:lnSpc>
                <a:spcPct val="100000"/>
              </a:lnSpc>
              <a:spcBef>
                <a:spcPts val="400"/>
              </a:spcBef>
              <a:spcAft>
                <a:spcPts val="0"/>
              </a:spcAft>
              <a:buClr>
                <a:schemeClr val="dk1"/>
              </a:buClr>
              <a:buSzPts val="1200"/>
              <a:buChar char="•"/>
              <a:defRPr/>
            </a:lvl7pPr>
            <a:lvl8pPr indent="-304800" lvl="7" marL="3657600" algn="l">
              <a:lnSpc>
                <a:spcPct val="100000"/>
              </a:lnSpc>
              <a:spcBef>
                <a:spcPts val="400"/>
              </a:spcBef>
              <a:spcAft>
                <a:spcPts val="0"/>
              </a:spcAft>
              <a:buClr>
                <a:schemeClr val="dk1"/>
              </a:buClr>
              <a:buSzPts val="1200"/>
              <a:buChar char="•"/>
              <a:defRPr/>
            </a:lvl8pPr>
            <a:lvl9pPr indent="-304800" lvl="8" marL="4114800" algn="l">
              <a:lnSpc>
                <a:spcPct val="100000"/>
              </a:lnSpc>
              <a:spcBef>
                <a:spcPts val="400"/>
              </a:spcBef>
              <a:spcAft>
                <a:spcPts val="0"/>
              </a:spcAft>
              <a:buClr>
                <a:schemeClr val="dk1"/>
              </a:buClr>
              <a:buSzPts val="1200"/>
              <a:buChar char="•"/>
              <a:defRPr/>
            </a:lvl9pPr>
          </a:lstStyle>
          <a:p/>
        </p:txBody>
      </p:sp>
      <p:sp>
        <p:nvSpPr>
          <p:cNvPr id="1301" name="Google Shape;1301;g357fd9e02d3_1_10225"/>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04800" lvl="0" marL="457200" algn="l">
              <a:lnSpc>
                <a:spcPct val="100000"/>
              </a:lnSpc>
              <a:spcBef>
                <a:spcPts val="800"/>
              </a:spcBef>
              <a:spcAft>
                <a:spcPts val="0"/>
              </a:spcAft>
              <a:buClr>
                <a:schemeClr val="dk1"/>
              </a:buClr>
              <a:buSzPts val="1200"/>
              <a:buChar char="•"/>
              <a:defRPr/>
            </a:lvl1pPr>
            <a:lvl2pPr indent="-228600" lvl="1" marL="914400" algn="l">
              <a:lnSpc>
                <a:spcPct val="100000"/>
              </a:lnSpc>
              <a:spcBef>
                <a:spcPts val="400"/>
              </a:spcBef>
              <a:spcAft>
                <a:spcPts val="0"/>
              </a:spcAft>
              <a:buClr>
                <a:schemeClr val="dk1"/>
              </a:buClr>
              <a:buSzPts val="1200"/>
              <a:buNone/>
              <a:defRPr/>
            </a:lvl2pPr>
            <a:lvl3pPr indent="-304800" lvl="2" marL="1371600" algn="l">
              <a:lnSpc>
                <a:spcPct val="100000"/>
              </a:lnSpc>
              <a:spcBef>
                <a:spcPts val="400"/>
              </a:spcBef>
              <a:spcAft>
                <a:spcPts val="0"/>
              </a:spcAft>
              <a:buClr>
                <a:schemeClr val="dk1"/>
              </a:buClr>
              <a:buSzPts val="1200"/>
              <a:buChar char="•"/>
              <a:defRPr/>
            </a:lvl3pPr>
            <a:lvl4pPr indent="-304800" lvl="3" marL="1828800" algn="l">
              <a:lnSpc>
                <a:spcPct val="100000"/>
              </a:lnSpc>
              <a:spcBef>
                <a:spcPts val="400"/>
              </a:spcBef>
              <a:spcAft>
                <a:spcPts val="0"/>
              </a:spcAft>
              <a:buClr>
                <a:schemeClr val="dk1"/>
              </a:buClr>
              <a:buSzPts val="1200"/>
              <a:buChar char="•"/>
              <a:defRPr/>
            </a:lvl4pPr>
            <a:lvl5pPr indent="-304800" lvl="4" marL="2286000" algn="l">
              <a:lnSpc>
                <a:spcPct val="100000"/>
              </a:lnSpc>
              <a:spcBef>
                <a:spcPts val="400"/>
              </a:spcBef>
              <a:spcAft>
                <a:spcPts val="0"/>
              </a:spcAft>
              <a:buClr>
                <a:schemeClr val="dk1"/>
              </a:buClr>
              <a:buSzPts val="1200"/>
              <a:buChar char="•"/>
              <a:defRPr/>
            </a:lvl5pPr>
            <a:lvl6pPr indent="-304800" lvl="5" marL="2743200" algn="l">
              <a:lnSpc>
                <a:spcPct val="100000"/>
              </a:lnSpc>
              <a:spcBef>
                <a:spcPts val="400"/>
              </a:spcBef>
              <a:spcAft>
                <a:spcPts val="0"/>
              </a:spcAft>
              <a:buClr>
                <a:schemeClr val="dk1"/>
              </a:buClr>
              <a:buSzPts val="1200"/>
              <a:buChar char="•"/>
              <a:defRPr/>
            </a:lvl6pPr>
            <a:lvl7pPr indent="-304800" lvl="6" marL="3200400" algn="l">
              <a:lnSpc>
                <a:spcPct val="100000"/>
              </a:lnSpc>
              <a:spcBef>
                <a:spcPts val="400"/>
              </a:spcBef>
              <a:spcAft>
                <a:spcPts val="0"/>
              </a:spcAft>
              <a:buClr>
                <a:schemeClr val="dk1"/>
              </a:buClr>
              <a:buSzPts val="1200"/>
              <a:buChar char="•"/>
              <a:defRPr/>
            </a:lvl7pPr>
            <a:lvl8pPr indent="-304800" lvl="7" marL="3657600" algn="l">
              <a:lnSpc>
                <a:spcPct val="100000"/>
              </a:lnSpc>
              <a:spcBef>
                <a:spcPts val="400"/>
              </a:spcBef>
              <a:spcAft>
                <a:spcPts val="0"/>
              </a:spcAft>
              <a:buClr>
                <a:schemeClr val="dk1"/>
              </a:buClr>
              <a:buSzPts val="1200"/>
              <a:buChar char="•"/>
              <a:defRPr/>
            </a:lvl8pPr>
            <a:lvl9pPr indent="-304800" lvl="8" marL="4114800" algn="l">
              <a:lnSpc>
                <a:spcPct val="100000"/>
              </a:lnSpc>
              <a:spcBef>
                <a:spcPts val="400"/>
              </a:spcBef>
              <a:spcAft>
                <a:spcPts val="0"/>
              </a:spcAft>
              <a:buClr>
                <a:schemeClr val="dk1"/>
              </a:buClr>
              <a:buSzPts val="12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2">
  <p:cSld name="CUSTOM_27">
    <p:spTree>
      <p:nvGrpSpPr>
        <p:cNvPr id="1302" name="Shape 1302"/>
        <p:cNvGrpSpPr/>
        <p:nvPr/>
      </p:nvGrpSpPr>
      <p:grpSpPr>
        <a:xfrm>
          <a:off x="0" y="0"/>
          <a:ext cx="0" cy="0"/>
          <a:chOff x="0" y="0"/>
          <a:chExt cx="0" cy="0"/>
        </a:xfrm>
      </p:grpSpPr>
      <p:sp>
        <p:nvSpPr>
          <p:cNvPr id="1303" name="Google Shape;1303;g357fd9e02d3_1_10231"/>
          <p:cNvSpPr txBox="1"/>
          <p:nvPr>
            <p:ph type="title"/>
          </p:nvPr>
        </p:nvSpPr>
        <p:spPr>
          <a:xfrm>
            <a:off x="826650" y="1704884"/>
            <a:ext cx="7490700" cy="1063200"/>
          </a:xfrm>
          <a:prstGeom prst="rect">
            <a:avLst/>
          </a:prstGeom>
          <a:noFill/>
          <a:ln>
            <a:noFill/>
          </a:ln>
        </p:spPr>
        <p:txBody>
          <a:bodyPr anchorCtr="0" anchor="ctr" bIns="0" lIns="0" spcFirstLastPara="1" rIns="0" wrap="square" tIns="0">
            <a:spAutoFit/>
          </a:bodyPr>
          <a:lstStyle>
            <a:lvl1pPr lvl="0" algn="ctr">
              <a:lnSpc>
                <a:spcPct val="90000"/>
              </a:lnSpc>
              <a:spcBef>
                <a:spcPts val="0"/>
              </a:spcBef>
              <a:spcAft>
                <a:spcPts val="0"/>
              </a:spcAft>
              <a:buSzPts val="1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4" name="Google Shape;1304;g357fd9e02d3_1_1023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Only" type="titleOnly">
  <p:cSld name="TITLE_ONLY">
    <p:spTree>
      <p:nvGrpSpPr>
        <p:cNvPr id="1309" name="Shape 1309"/>
        <p:cNvGrpSpPr/>
        <p:nvPr/>
      </p:nvGrpSpPr>
      <p:grpSpPr>
        <a:xfrm>
          <a:off x="0" y="0"/>
          <a:ext cx="0" cy="0"/>
          <a:chOff x="0" y="0"/>
          <a:chExt cx="0" cy="0"/>
        </a:xfrm>
      </p:grpSpPr>
      <p:sp>
        <p:nvSpPr>
          <p:cNvPr id="1310" name="Google Shape;1310;g358f260d2dc_0_389"/>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311" name="Google Shape;1311;g358f260d2dc_0_389"/>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12" name="Google Shape;1312;g358f260d2dc_0_389"/>
          <p:cNvGrpSpPr/>
          <p:nvPr/>
        </p:nvGrpSpPr>
        <p:grpSpPr>
          <a:xfrm>
            <a:off x="8674581" y="237979"/>
            <a:ext cx="182847" cy="182689"/>
            <a:chOff x="16729177" y="545963"/>
            <a:chExt cx="689727" cy="689133"/>
          </a:xfrm>
        </p:grpSpPr>
        <p:sp>
          <p:nvSpPr>
            <p:cNvPr id="1313" name="Google Shape;1313;g358f260d2dc_0_389"/>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14" name="Google Shape;1314;g358f260d2dc_0_389"/>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blank">
  <p:cSld name="TITLE_ONLY_2">
    <p:spTree>
      <p:nvGrpSpPr>
        <p:cNvPr id="1315" name="Shape 1315"/>
        <p:cNvGrpSpPr/>
        <p:nvPr/>
      </p:nvGrpSpPr>
      <p:grpSpPr>
        <a:xfrm>
          <a:off x="0" y="0"/>
          <a:ext cx="0" cy="0"/>
          <a:chOff x="0" y="0"/>
          <a:chExt cx="0" cy="0"/>
        </a:xfrm>
      </p:grpSpPr>
      <p:sp>
        <p:nvSpPr>
          <p:cNvPr id="1316" name="Google Shape;1316;g358f260d2dc_0_395"/>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17" name="Google Shape;1317;g358f260d2dc_0_395"/>
          <p:cNvGrpSpPr/>
          <p:nvPr/>
        </p:nvGrpSpPr>
        <p:grpSpPr>
          <a:xfrm>
            <a:off x="8674581" y="237979"/>
            <a:ext cx="182847" cy="182689"/>
            <a:chOff x="16729177" y="545963"/>
            <a:chExt cx="689727" cy="689133"/>
          </a:xfrm>
        </p:grpSpPr>
        <p:sp>
          <p:nvSpPr>
            <p:cNvPr id="1318" name="Google Shape;1318;g358f260d2dc_0_39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19" name="Google Shape;1319;g358f260d2dc_0_39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blank">
  <p:cSld name="TITLE_ONLY_2_1">
    <p:bg>
      <p:bgPr>
        <a:solidFill>
          <a:schemeClr val="dk1"/>
        </a:solidFill>
      </p:bgPr>
    </p:bg>
    <p:spTree>
      <p:nvGrpSpPr>
        <p:cNvPr id="1320" name="Shape 1320"/>
        <p:cNvGrpSpPr/>
        <p:nvPr/>
      </p:nvGrpSpPr>
      <p:grpSpPr>
        <a:xfrm>
          <a:off x="0" y="0"/>
          <a:ext cx="0" cy="0"/>
          <a:chOff x="0" y="0"/>
          <a:chExt cx="0" cy="0"/>
        </a:xfrm>
      </p:grpSpPr>
      <p:sp>
        <p:nvSpPr>
          <p:cNvPr id="1321" name="Google Shape;1321;g358f260d2dc_0_400"/>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22" name="Google Shape;1322;g358f260d2dc_0_400"/>
          <p:cNvGrpSpPr/>
          <p:nvPr/>
        </p:nvGrpSpPr>
        <p:grpSpPr>
          <a:xfrm>
            <a:off x="8674581" y="237979"/>
            <a:ext cx="182847" cy="182689"/>
            <a:chOff x="16729177" y="545963"/>
            <a:chExt cx="689727" cy="689133"/>
          </a:xfrm>
        </p:grpSpPr>
        <p:sp>
          <p:nvSpPr>
            <p:cNvPr id="1323" name="Google Shape;1323;g358f260d2dc_0_40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24" name="Google Shape;1324;g358f260d2dc_0_40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only">
  <p:cSld name="TITLE_ONLY_1">
    <p:bg>
      <p:bgPr>
        <a:solidFill>
          <a:schemeClr val="dk1"/>
        </a:solidFill>
      </p:bgPr>
    </p:bg>
    <p:spTree>
      <p:nvGrpSpPr>
        <p:cNvPr id="1325" name="Shape 1325"/>
        <p:cNvGrpSpPr/>
        <p:nvPr/>
      </p:nvGrpSpPr>
      <p:grpSpPr>
        <a:xfrm>
          <a:off x="0" y="0"/>
          <a:ext cx="0" cy="0"/>
          <a:chOff x="0" y="0"/>
          <a:chExt cx="0" cy="0"/>
        </a:xfrm>
      </p:grpSpPr>
      <p:sp>
        <p:nvSpPr>
          <p:cNvPr id="1326" name="Google Shape;1326;g358f260d2dc_0_405"/>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327" name="Google Shape;1327;g358f260d2dc_0_405"/>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28" name="Google Shape;1328;g358f260d2dc_0_405"/>
          <p:cNvGrpSpPr/>
          <p:nvPr/>
        </p:nvGrpSpPr>
        <p:grpSpPr>
          <a:xfrm>
            <a:off x="8674581" y="237979"/>
            <a:ext cx="182847" cy="182689"/>
            <a:chOff x="16729177" y="545963"/>
            <a:chExt cx="689727" cy="689133"/>
          </a:xfrm>
        </p:grpSpPr>
        <p:sp>
          <p:nvSpPr>
            <p:cNvPr id="1329" name="Google Shape;1329;g358f260d2dc_0_40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30" name="Google Shape;1330;g358f260d2dc_0_40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and Body">
  <p:cSld name="CUSTOM">
    <p:spTree>
      <p:nvGrpSpPr>
        <p:cNvPr id="1331" name="Shape 1331"/>
        <p:cNvGrpSpPr/>
        <p:nvPr/>
      </p:nvGrpSpPr>
      <p:grpSpPr>
        <a:xfrm>
          <a:off x="0" y="0"/>
          <a:ext cx="0" cy="0"/>
          <a:chOff x="0" y="0"/>
          <a:chExt cx="0" cy="0"/>
        </a:xfrm>
      </p:grpSpPr>
      <p:sp>
        <p:nvSpPr>
          <p:cNvPr id="1332" name="Google Shape;1332;g358f260d2dc_0_411"/>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lvl1pPr lvl="0">
              <a:spcBef>
                <a:spcPts val="0"/>
              </a:spcBef>
              <a:spcAft>
                <a:spcPts val="0"/>
              </a:spcAft>
              <a:buSzPts val="22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333" name="Google Shape;1333;g358f260d2dc_0_411"/>
          <p:cNvSpPr txBox="1"/>
          <p:nvPr>
            <p:ph idx="1" type="body"/>
          </p:nvPr>
        </p:nvSpPr>
        <p:spPr>
          <a:xfrm>
            <a:off x="861675" y="1040288"/>
            <a:ext cx="7420800" cy="3330600"/>
          </a:xfrm>
          <a:prstGeom prst="rect">
            <a:avLst/>
          </a:prstGeom>
        </p:spPr>
        <p:txBody>
          <a:bodyPr anchorCtr="0" anchor="t" bIns="45700" lIns="0" spcFirstLastPara="1" rIns="45725" wrap="square" tIns="0">
            <a:noAutofit/>
          </a:bodyPr>
          <a:lstStyle>
            <a:lvl1pPr indent="-304800" lvl="0" marL="457200">
              <a:spcBef>
                <a:spcPts val="0"/>
              </a:spcBef>
              <a:spcAft>
                <a:spcPts val="0"/>
              </a:spcAft>
              <a:buSzPts val="1200"/>
              <a:buChar char="•"/>
              <a:defRPr/>
            </a:lvl1pPr>
            <a:lvl2pPr indent="-228600" lvl="1" marL="914400">
              <a:spcBef>
                <a:spcPts val="400"/>
              </a:spcBef>
              <a:spcAft>
                <a:spcPts val="0"/>
              </a:spcAft>
              <a:buSzPts val="1200"/>
              <a:buNone/>
              <a:defRPr/>
            </a:lvl2pPr>
            <a:lvl3pPr indent="-304800" lvl="2" marL="1371600">
              <a:spcBef>
                <a:spcPts val="400"/>
              </a:spcBef>
              <a:spcAft>
                <a:spcPts val="0"/>
              </a:spcAft>
              <a:buSzPts val="1200"/>
              <a:buChar char="•"/>
              <a:defRPr/>
            </a:lvl3pPr>
            <a:lvl4pPr indent="-304800" lvl="3" marL="1828800">
              <a:spcBef>
                <a:spcPts val="400"/>
              </a:spcBef>
              <a:spcAft>
                <a:spcPts val="0"/>
              </a:spcAft>
              <a:buSzPts val="1200"/>
              <a:buChar char="•"/>
              <a:defRPr/>
            </a:lvl4pPr>
            <a:lvl5pPr indent="-304800" lvl="4" marL="2286000">
              <a:spcBef>
                <a:spcPts val="400"/>
              </a:spcBef>
              <a:spcAft>
                <a:spcPts val="0"/>
              </a:spcAft>
              <a:buSzPts val="1200"/>
              <a:buChar char="•"/>
              <a:defRPr/>
            </a:lvl5pPr>
            <a:lvl6pPr indent="-304800" lvl="5" marL="2743200">
              <a:spcBef>
                <a:spcPts val="400"/>
              </a:spcBef>
              <a:spcAft>
                <a:spcPts val="0"/>
              </a:spcAft>
              <a:buSzPts val="1200"/>
              <a:buChar char="•"/>
              <a:defRPr/>
            </a:lvl6pPr>
            <a:lvl7pPr indent="-304800" lvl="6" marL="3200400">
              <a:spcBef>
                <a:spcPts val="400"/>
              </a:spcBef>
              <a:spcAft>
                <a:spcPts val="0"/>
              </a:spcAft>
              <a:buSzPts val="1200"/>
              <a:buChar char="•"/>
              <a:defRPr/>
            </a:lvl7pPr>
            <a:lvl8pPr indent="-304800" lvl="7" marL="3657600">
              <a:spcBef>
                <a:spcPts val="400"/>
              </a:spcBef>
              <a:spcAft>
                <a:spcPts val="0"/>
              </a:spcAft>
              <a:buSzPts val="1200"/>
              <a:buChar char="•"/>
              <a:defRPr/>
            </a:lvl8pPr>
            <a:lvl9pPr indent="-304800" lvl="8" marL="4114800">
              <a:spcBef>
                <a:spcPts val="400"/>
              </a:spcBef>
              <a:spcAft>
                <a:spcPts val="0"/>
              </a:spcAft>
              <a:buSzPts val="1200"/>
              <a:buChar char="•"/>
              <a:defRPr/>
            </a:lvl9pPr>
          </a:lstStyle>
          <a:p/>
        </p:txBody>
      </p:sp>
      <p:sp>
        <p:nvSpPr>
          <p:cNvPr id="1334" name="Google Shape;1334;g358f260d2dc_0_411"/>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35" name="Google Shape;1335;g358f260d2dc_0_411"/>
          <p:cNvGrpSpPr/>
          <p:nvPr/>
        </p:nvGrpSpPr>
        <p:grpSpPr>
          <a:xfrm>
            <a:off x="8674581" y="237979"/>
            <a:ext cx="182847" cy="182689"/>
            <a:chOff x="16729177" y="545963"/>
            <a:chExt cx="689727" cy="689133"/>
          </a:xfrm>
        </p:grpSpPr>
        <p:sp>
          <p:nvSpPr>
            <p:cNvPr id="1336" name="Google Shape;1336;g358f260d2dc_0_41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37" name="Google Shape;1337;g358f260d2dc_0_41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and Body">
  <p:cSld name="CUSTOM_1">
    <p:bg>
      <p:bgPr>
        <a:solidFill>
          <a:schemeClr val="dk1"/>
        </a:solidFill>
      </p:bgPr>
    </p:bg>
    <p:spTree>
      <p:nvGrpSpPr>
        <p:cNvPr id="1338" name="Shape 1338"/>
        <p:cNvGrpSpPr/>
        <p:nvPr/>
      </p:nvGrpSpPr>
      <p:grpSpPr>
        <a:xfrm>
          <a:off x="0" y="0"/>
          <a:ext cx="0" cy="0"/>
          <a:chOff x="0" y="0"/>
          <a:chExt cx="0" cy="0"/>
        </a:xfrm>
      </p:grpSpPr>
      <p:sp>
        <p:nvSpPr>
          <p:cNvPr id="1339" name="Google Shape;1339;g358f260d2dc_0_418"/>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lvl1pPr lvl="0">
              <a:spcBef>
                <a:spcPts val="0"/>
              </a:spcBef>
              <a:spcAft>
                <a:spcPts val="0"/>
              </a:spcAft>
              <a:buClr>
                <a:schemeClr val="lt1"/>
              </a:buClr>
              <a:buSzPts val="22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340" name="Google Shape;1340;g358f260d2dc_0_418"/>
          <p:cNvSpPr txBox="1"/>
          <p:nvPr>
            <p:ph idx="1" type="body"/>
          </p:nvPr>
        </p:nvSpPr>
        <p:spPr>
          <a:xfrm>
            <a:off x="861675" y="1040288"/>
            <a:ext cx="7420800" cy="3330600"/>
          </a:xfrm>
          <a:prstGeom prst="rect">
            <a:avLst/>
          </a:prstGeom>
        </p:spPr>
        <p:txBody>
          <a:bodyPr anchorCtr="0" anchor="t" bIns="45700" lIns="0" spcFirstLastPara="1" rIns="45725" wrap="square" tIns="0">
            <a:noAutofit/>
          </a:bodyPr>
          <a:lstStyle>
            <a:lvl1pPr indent="-304800" lvl="0" marL="457200">
              <a:spcBef>
                <a:spcPts val="0"/>
              </a:spcBef>
              <a:spcAft>
                <a:spcPts val="0"/>
              </a:spcAft>
              <a:buClr>
                <a:schemeClr val="lt1"/>
              </a:buClr>
              <a:buSzPts val="1200"/>
              <a:buChar char="●"/>
              <a:defRPr>
                <a:solidFill>
                  <a:schemeClr val="lt1"/>
                </a:solidFill>
              </a:defRPr>
            </a:lvl1pPr>
            <a:lvl2pPr indent="-304800" lvl="1" marL="914400">
              <a:spcBef>
                <a:spcPts val="400"/>
              </a:spcBef>
              <a:spcAft>
                <a:spcPts val="0"/>
              </a:spcAft>
              <a:buClr>
                <a:schemeClr val="lt1"/>
              </a:buClr>
              <a:buSzPts val="1200"/>
              <a:buChar char="○"/>
              <a:defRPr>
                <a:solidFill>
                  <a:schemeClr val="lt1"/>
                </a:solidFill>
              </a:defRPr>
            </a:lvl2pPr>
            <a:lvl3pPr indent="-304800" lvl="2" marL="1371600">
              <a:spcBef>
                <a:spcPts val="400"/>
              </a:spcBef>
              <a:spcAft>
                <a:spcPts val="0"/>
              </a:spcAft>
              <a:buClr>
                <a:schemeClr val="lt1"/>
              </a:buClr>
              <a:buSzPts val="1200"/>
              <a:buChar char="■"/>
              <a:defRPr>
                <a:solidFill>
                  <a:schemeClr val="lt1"/>
                </a:solidFill>
              </a:defRPr>
            </a:lvl3pPr>
            <a:lvl4pPr indent="-304800" lvl="3" marL="1828800">
              <a:spcBef>
                <a:spcPts val="400"/>
              </a:spcBef>
              <a:spcAft>
                <a:spcPts val="0"/>
              </a:spcAft>
              <a:buClr>
                <a:schemeClr val="lt1"/>
              </a:buClr>
              <a:buSzPts val="1200"/>
              <a:buChar char="●"/>
              <a:defRPr>
                <a:solidFill>
                  <a:schemeClr val="lt1"/>
                </a:solidFill>
              </a:defRPr>
            </a:lvl4pPr>
            <a:lvl5pPr indent="-304800" lvl="4" marL="2286000">
              <a:spcBef>
                <a:spcPts val="400"/>
              </a:spcBef>
              <a:spcAft>
                <a:spcPts val="0"/>
              </a:spcAft>
              <a:buClr>
                <a:schemeClr val="lt1"/>
              </a:buClr>
              <a:buSzPts val="1200"/>
              <a:buChar char="○"/>
              <a:defRPr>
                <a:solidFill>
                  <a:schemeClr val="lt1"/>
                </a:solidFill>
              </a:defRPr>
            </a:lvl5pPr>
            <a:lvl6pPr indent="-304800" lvl="5" marL="2743200">
              <a:spcBef>
                <a:spcPts val="400"/>
              </a:spcBef>
              <a:spcAft>
                <a:spcPts val="0"/>
              </a:spcAft>
              <a:buClr>
                <a:schemeClr val="lt1"/>
              </a:buClr>
              <a:buSzPts val="1200"/>
              <a:buChar char="■"/>
              <a:defRPr>
                <a:solidFill>
                  <a:schemeClr val="lt1"/>
                </a:solidFill>
              </a:defRPr>
            </a:lvl6pPr>
            <a:lvl7pPr indent="-304800" lvl="6" marL="3200400">
              <a:spcBef>
                <a:spcPts val="400"/>
              </a:spcBef>
              <a:spcAft>
                <a:spcPts val="0"/>
              </a:spcAft>
              <a:buClr>
                <a:schemeClr val="lt1"/>
              </a:buClr>
              <a:buSzPts val="1200"/>
              <a:buChar char="●"/>
              <a:defRPr>
                <a:solidFill>
                  <a:schemeClr val="lt1"/>
                </a:solidFill>
              </a:defRPr>
            </a:lvl7pPr>
            <a:lvl8pPr indent="-304800" lvl="7" marL="3657600">
              <a:spcBef>
                <a:spcPts val="400"/>
              </a:spcBef>
              <a:spcAft>
                <a:spcPts val="0"/>
              </a:spcAft>
              <a:buClr>
                <a:schemeClr val="lt1"/>
              </a:buClr>
              <a:buSzPts val="1200"/>
              <a:buChar char="○"/>
              <a:defRPr>
                <a:solidFill>
                  <a:schemeClr val="lt1"/>
                </a:solidFill>
              </a:defRPr>
            </a:lvl8pPr>
            <a:lvl9pPr indent="-304800" lvl="8" marL="4114800">
              <a:spcBef>
                <a:spcPts val="400"/>
              </a:spcBef>
              <a:spcAft>
                <a:spcPts val="0"/>
              </a:spcAft>
              <a:buClr>
                <a:schemeClr val="lt1"/>
              </a:buClr>
              <a:buSzPts val="1200"/>
              <a:buChar char="■"/>
              <a:defRPr>
                <a:solidFill>
                  <a:schemeClr val="lt1"/>
                </a:solidFill>
              </a:defRPr>
            </a:lvl9pPr>
          </a:lstStyle>
          <a:p/>
        </p:txBody>
      </p:sp>
      <p:sp>
        <p:nvSpPr>
          <p:cNvPr id="1341" name="Google Shape;1341;g358f260d2dc_0_418"/>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42" name="Google Shape;1342;g358f260d2dc_0_418"/>
          <p:cNvGrpSpPr/>
          <p:nvPr/>
        </p:nvGrpSpPr>
        <p:grpSpPr>
          <a:xfrm>
            <a:off x="8674581" y="237979"/>
            <a:ext cx="182847" cy="182689"/>
            <a:chOff x="16729177" y="545963"/>
            <a:chExt cx="689727" cy="689133"/>
          </a:xfrm>
        </p:grpSpPr>
        <p:sp>
          <p:nvSpPr>
            <p:cNvPr id="1343" name="Google Shape;1343;g358f260d2dc_0_41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44" name="Google Shape;1344;g358f260d2dc_0_41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1/2 color block">
  <p:cSld name="CUSTOM_1_1">
    <p:spTree>
      <p:nvGrpSpPr>
        <p:cNvPr id="1345" name="Shape 1345"/>
        <p:cNvGrpSpPr/>
        <p:nvPr/>
      </p:nvGrpSpPr>
      <p:grpSpPr>
        <a:xfrm>
          <a:off x="0" y="0"/>
          <a:ext cx="0" cy="0"/>
          <a:chOff x="0" y="0"/>
          <a:chExt cx="0" cy="0"/>
        </a:xfrm>
      </p:grpSpPr>
      <p:sp>
        <p:nvSpPr>
          <p:cNvPr id="1346" name="Google Shape;1346;g358f260d2dc_0_425"/>
          <p:cNvSpPr/>
          <p:nvPr/>
        </p:nvSpPr>
        <p:spPr>
          <a:xfrm>
            <a:off x="0" y="0"/>
            <a:ext cx="4565100" cy="5143500"/>
          </a:xfrm>
          <a:prstGeom prst="rect">
            <a:avLst/>
          </a:prstGeom>
          <a:gradFill>
            <a:gsLst>
              <a:gs pos="0">
                <a:schemeClr val="accent2"/>
              </a:gs>
              <a:gs pos="40000">
                <a:srgbClr val="1F138F"/>
              </a:gs>
              <a:gs pos="100000">
                <a:schemeClr val="dk1"/>
              </a:gs>
            </a:gsLst>
            <a:path path="circle">
              <a:fillToRect l="100%" t="100%"/>
            </a:path>
            <a:tileRect b="-100%" r="-10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7" name="Google Shape;1347;g358f260d2dc_0_425"/>
          <p:cNvSpPr txBox="1"/>
          <p:nvPr>
            <p:ph type="title"/>
          </p:nvPr>
        </p:nvSpPr>
        <p:spPr>
          <a:xfrm>
            <a:off x="457000" y="1445188"/>
            <a:ext cx="3568500" cy="424800"/>
          </a:xfrm>
          <a:prstGeom prst="rect">
            <a:avLst/>
          </a:prstGeom>
        </p:spPr>
        <p:txBody>
          <a:bodyPr anchorCtr="0" anchor="t" bIns="45700" lIns="0" spcFirstLastPara="1" rIns="91425" wrap="square" tIns="45700">
            <a:noAutofit/>
          </a:bodyPr>
          <a:lstStyle>
            <a:lvl1pPr lvl="0">
              <a:spcBef>
                <a:spcPts val="0"/>
              </a:spcBef>
              <a:spcAft>
                <a:spcPts val="0"/>
              </a:spcAft>
              <a:buClr>
                <a:schemeClr val="lt1"/>
              </a:buClr>
              <a:buSzPts val="22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348" name="Google Shape;1348;g358f260d2dc_0_425"/>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sp>
        <p:nvSpPr>
          <p:cNvPr id="1349" name="Google Shape;1349;g358f260d2dc_0_425"/>
          <p:cNvSpPr txBox="1"/>
          <p:nvPr>
            <p:ph idx="1" type="body"/>
          </p:nvPr>
        </p:nvSpPr>
        <p:spPr>
          <a:xfrm>
            <a:off x="457000" y="2343750"/>
            <a:ext cx="3568500" cy="2214600"/>
          </a:xfrm>
          <a:prstGeom prst="rect">
            <a:avLst/>
          </a:prstGeom>
        </p:spPr>
        <p:txBody>
          <a:bodyPr anchorCtr="0" anchor="t" bIns="45700" lIns="0" spcFirstLastPara="1" rIns="45725" wrap="square" tIns="0">
            <a:noAutofit/>
          </a:bodyPr>
          <a:lstStyle>
            <a:lvl1pPr indent="-298450" lvl="0" marL="457200">
              <a:spcBef>
                <a:spcPts val="0"/>
              </a:spcBef>
              <a:spcAft>
                <a:spcPts val="0"/>
              </a:spcAft>
              <a:buClr>
                <a:schemeClr val="lt1"/>
              </a:buClr>
              <a:buSzPts val="1100"/>
              <a:buChar char="•"/>
              <a:defRPr sz="1100">
                <a:solidFill>
                  <a:schemeClr val="lt1"/>
                </a:solidFill>
              </a:defRPr>
            </a:lvl1pPr>
            <a:lvl2pPr indent="-228600" lvl="1" marL="914400">
              <a:spcBef>
                <a:spcPts val="400"/>
              </a:spcBef>
              <a:spcAft>
                <a:spcPts val="0"/>
              </a:spcAft>
              <a:buClr>
                <a:schemeClr val="lt1"/>
              </a:buClr>
              <a:buSzPts val="1100"/>
              <a:buNone/>
              <a:defRPr sz="1100">
                <a:solidFill>
                  <a:schemeClr val="lt1"/>
                </a:solidFill>
              </a:defRPr>
            </a:lvl2pPr>
            <a:lvl3pPr indent="-298450" lvl="2" marL="1371600">
              <a:spcBef>
                <a:spcPts val="400"/>
              </a:spcBef>
              <a:spcAft>
                <a:spcPts val="0"/>
              </a:spcAft>
              <a:buClr>
                <a:schemeClr val="lt1"/>
              </a:buClr>
              <a:buSzPts val="1100"/>
              <a:buChar char="•"/>
              <a:defRPr sz="1100">
                <a:solidFill>
                  <a:schemeClr val="lt1"/>
                </a:solidFill>
              </a:defRPr>
            </a:lvl3pPr>
            <a:lvl4pPr indent="-298450" lvl="3" marL="1828800">
              <a:spcBef>
                <a:spcPts val="400"/>
              </a:spcBef>
              <a:spcAft>
                <a:spcPts val="0"/>
              </a:spcAft>
              <a:buClr>
                <a:schemeClr val="lt1"/>
              </a:buClr>
              <a:buSzPts val="1100"/>
              <a:buChar char="•"/>
              <a:defRPr sz="1100">
                <a:solidFill>
                  <a:schemeClr val="lt1"/>
                </a:solidFill>
              </a:defRPr>
            </a:lvl4pPr>
            <a:lvl5pPr indent="-298450" lvl="4" marL="2286000">
              <a:spcBef>
                <a:spcPts val="400"/>
              </a:spcBef>
              <a:spcAft>
                <a:spcPts val="0"/>
              </a:spcAft>
              <a:buClr>
                <a:schemeClr val="lt1"/>
              </a:buClr>
              <a:buSzPts val="1100"/>
              <a:buChar char="•"/>
              <a:defRPr sz="1100">
                <a:solidFill>
                  <a:schemeClr val="lt1"/>
                </a:solidFill>
              </a:defRPr>
            </a:lvl5pPr>
            <a:lvl6pPr indent="-298450" lvl="5" marL="2743200">
              <a:spcBef>
                <a:spcPts val="400"/>
              </a:spcBef>
              <a:spcAft>
                <a:spcPts val="0"/>
              </a:spcAft>
              <a:buClr>
                <a:schemeClr val="lt1"/>
              </a:buClr>
              <a:buSzPts val="1100"/>
              <a:buChar char="•"/>
              <a:defRPr sz="1100">
                <a:solidFill>
                  <a:schemeClr val="lt1"/>
                </a:solidFill>
              </a:defRPr>
            </a:lvl6pPr>
            <a:lvl7pPr indent="-298450" lvl="6" marL="3200400">
              <a:spcBef>
                <a:spcPts val="400"/>
              </a:spcBef>
              <a:spcAft>
                <a:spcPts val="0"/>
              </a:spcAft>
              <a:buClr>
                <a:schemeClr val="lt1"/>
              </a:buClr>
              <a:buSzPts val="1100"/>
              <a:buChar char="•"/>
              <a:defRPr sz="1100">
                <a:solidFill>
                  <a:schemeClr val="lt1"/>
                </a:solidFill>
              </a:defRPr>
            </a:lvl7pPr>
            <a:lvl8pPr indent="-298450" lvl="7" marL="3657600">
              <a:spcBef>
                <a:spcPts val="400"/>
              </a:spcBef>
              <a:spcAft>
                <a:spcPts val="0"/>
              </a:spcAft>
              <a:buClr>
                <a:schemeClr val="lt1"/>
              </a:buClr>
              <a:buSzPts val="1100"/>
              <a:buChar char="•"/>
              <a:defRPr sz="1100">
                <a:solidFill>
                  <a:schemeClr val="lt1"/>
                </a:solidFill>
              </a:defRPr>
            </a:lvl8pPr>
            <a:lvl9pPr indent="-298450" lvl="8" marL="4114800">
              <a:spcBef>
                <a:spcPts val="400"/>
              </a:spcBef>
              <a:spcAft>
                <a:spcPts val="0"/>
              </a:spcAft>
              <a:buClr>
                <a:schemeClr val="lt1"/>
              </a:buClr>
              <a:buSzPts val="1100"/>
              <a:buChar char="•"/>
              <a:defRPr sz="1100">
                <a:solidFill>
                  <a:schemeClr val="lt1"/>
                </a:solidFill>
              </a:defRPr>
            </a:lvl9pPr>
          </a:lstStyle>
          <a:p/>
        </p:txBody>
      </p:sp>
      <p:grpSp>
        <p:nvGrpSpPr>
          <p:cNvPr id="1350" name="Google Shape;1350;g358f260d2dc_0_425"/>
          <p:cNvGrpSpPr/>
          <p:nvPr/>
        </p:nvGrpSpPr>
        <p:grpSpPr>
          <a:xfrm>
            <a:off x="8674581" y="237979"/>
            <a:ext cx="182847" cy="182689"/>
            <a:chOff x="16729177" y="545963"/>
            <a:chExt cx="689727" cy="689133"/>
          </a:xfrm>
        </p:grpSpPr>
        <p:sp>
          <p:nvSpPr>
            <p:cNvPr id="1351" name="Google Shape;1351;g358f260d2dc_0_42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52" name="Google Shape;1352;g358f260d2dc_0_42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accent">
  <p:cSld name="CUSTOM_1_1_2">
    <p:bg>
      <p:bgPr>
        <a:solidFill>
          <a:schemeClr val="dk1"/>
        </a:solidFill>
      </p:bgPr>
    </p:bg>
    <p:spTree>
      <p:nvGrpSpPr>
        <p:cNvPr id="1353" name="Shape 1353"/>
        <p:cNvGrpSpPr/>
        <p:nvPr/>
      </p:nvGrpSpPr>
      <p:grpSpPr>
        <a:xfrm>
          <a:off x="0" y="0"/>
          <a:ext cx="0" cy="0"/>
          <a:chOff x="0" y="0"/>
          <a:chExt cx="0" cy="0"/>
        </a:xfrm>
      </p:grpSpPr>
      <p:pic>
        <p:nvPicPr>
          <p:cNvPr id="1354" name="Google Shape;1354;g358f260d2dc_0_433"/>
          <p:cNvPicPr preferRelativeResize="0"/>
          <p:nvPr/>
        </p:nvPicPr>
        <p:blipFill>
          <a:blip r:embed="rId2">
            <a:alphaModFix/>
          </a:blip>
          <a:stretch>
            <a:fillRect/>
          </a:stretch>
        </p:blipFill>
        <p:spPr>
          <a:xfrm>
            <a:off x="-6" y="0"/>
            <a:ext cx="5481638" cy="5143500"/>
          </a:xfrm>
          <a:prstGeom prst="rect">
            <a:avLst/>
          </a:prstGeom>
          <a:noFill/>
          <a:ln>
            <a:noFill/>
          </a:ln>
        </p:spPr>
      </p:pic>
      <p:sp>
        <p:nvSpPr>
          <p:cNvPr id="1355" name="Google Shape;1355;g358f260d2dc_0_433"/>
          <p:cNvSpPr txBox="1"/>
          <p:nvPr>
            <p:ph type="title"/>
          </p:nvPr>
        </p:nvSpPr>
        <p:spPr>
          <a:xfrm>
            <a:off x="1210138" y="2184525"/>
            <a:ext cx="3141900" cy="774600"/>
          </a:xfrm>
          <a:prstGeom prst="rect">
            <a:avLst/>
          </a:prstGeom>
        </p:spPr>
        <p:txBody>
          <a:bodyPr anchorCtr="0" anchor="ctr" bIns="45700" lIns="0" spcFirstLastPara="1" rIns="91425" wrap="square" tIns="45700">
            <a:noAutofit/>
          </a:bodyPr>
          <a:lstStyle>
            <a:lvl1pPr lvl="0">
              <a:lnSpc>
                <a:spcPct val="100000"/>
              </a:lnSpc>
              <a:spcBef>
                <a:spcPts val="0"/>
              </a:spcBef>
              <a:spcAft>
                <a:spcPts val="0"/>
              </a:spcAft>
              <a:buClr>
                <a:schemeClr val="lt1"/>
              </a:buClr>
              <a:buSzPts val="2200"/>
              <a:buNone/>
              <a:defRPr>
                <a:solidFill>
                  <a:schemeClr val="lt1"/>
                </a:solidFill>
              </a:defRPr>
            </a:lvl1pPr>
            <a:lvl2pPr lvl="1">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2pPr>
            <a:lvl3pPr lvl="2">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3pPr>
            <a:lvl4pPr lvl="3">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4pPr>
            <a:lvl5pPr lvl="4">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5pPr>
            <a:lvl6pPr lvl="5">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6pPr>
            <a:lvl7pPr lvl="6">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7pPr>
            <a:lvl8pPr lvl="7">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8pPr>
            <a:lvl9pPr lvl="8">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9pPr>
          </a:lstStyle>
          <a:p/>
        </p:txBody>
      </p:sp>
      <p:sp>
        <p:nvSpPr>
          <p:cNvPr id="1356" name="Google Shape;1356;g358f260d2dc_0_433"/>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57" name="Google Shape;1357;g358f260d2dc_0_433"/>
          <p:cNvGrpSpPr/>
          <p:nvPr/>
        </p:nvGrpSpPr>
        <p:grpSpPr>
          <a:xfrm>
            <a:off x="8674581" y="237979"/>
            <a:ext cx="182847" cy="182689"/>
            <a:chOff x="16729177" y="545963"/>
            <a:chExt cx="689727" cy="689133"/>
          </a:xfrm>
        </p:grpSpPr>
        <p:sp>
          <p:nvSpPr>
            <p:cNvPr id="1358" name="Google Shape;1358;g358f260d2dc_0_433"/>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59" name="Google Shape;1359;g358f260d2dc_0_433"/>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showMasterSp="0">
  <p:cSld name="Title Slide_Meadow_1_1_1">
    <p:bg>
      <p:bgPr>
        <a:solidFill>
          <a:schemeClr val="dk2"/>
        </a:solidFill>
      </p:bgPr>
    </p:bg>
    <p:spTree>
      <p:nvGrpSpPr>
        <p:cNvPr id="153" name="Shape 153"/>
        <p:cNvGrpSpPr/>
        <p:nvPr/>
      </p:nvGrpSpPr>
      <p:grpSpPr>
        <a:xfrm>
          <a:off x="0" y="0"/>
          <a:ext cx="0" cy="0"/>
          <a:chOff x="0" y="0"/>
          <a:chExt cx="0" cy="0"/>
        </a:xfrm>
      </p:grpSpPr>
      <p:pic>
        <p:nvPicPr>
          <p:cNvPr id="154" name="Google Shape;154;p32"/>
          <p:cNvPicPr preferRelativeResize="0"/>
          <p:nvPr/>
        </p:nvPicPr>
        <p:blipFill rotWithShape="1">
          <a:blip r:embed="rId2">
            <a:alphaModFix/>
          </a:blip>
          <a:srcRect b="0" l="0" r="0" t="0"/>
          <a:stretch/>
        </p:blipFill>
        <p:spPr>
          <a:xfrm>
            <a:off x="552463" y="1"/>
            <a:ext cx="8591536" cy="5143500"/>
          </a:xfrm>
          <a:prstGeom prst="rect">
            <a:avLst/>
          </a:prstGeom>
          <a:noFill/>
          <a:ln>
            <a:noFill/>
          </a:ln>
        </p:spPr>
      </p:pic>
      <p:sp>
        <p:nvSpPr>
          <p:cNvPr id="155" name="Google Shape;155;p32"/>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56" name="Google Shape;156;p32"/>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57" name="Google Shape;157;p32"/>
          <p:cNvGrpSpPr/>
          <p:nvPr/>
        </p:nvGrpSpPr>
        <p:grpSpPr>
          <a:xfrm>
            <a:off x="570504" y="713364"/>
            <a:ext cx="1923342" cy="311843"/>
            <a:chOff x="897875" y="2384700"/>
            <a:chExt cx="5810700" cy="942125"/>
          </a:xfrm>
        </p:grpSpPr>
        <p:sp>
          <p:nvSpPr>
            <p:cNvPr id="158" name="Google Shape;158;p32"/>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2"/>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2"/>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2"/>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2"/>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2"/>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2"/>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2"/>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2"/>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2"/>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2"/>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32"/>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accent v2">
  <p:cSld name="CUSTOM_1_1_2_1">
    <p:bg>
      <p:bgPr>
        <a:solidFill>
          <a:schemeClr val="dk1"/>
        </a:solidFill>
      </p:bgPr>
    </p:bg>
    <p:spTree>
      <p:nvGrpSpPr>
        <p:cNvPr id="1360" name="Shape 1360"/>
        <p:cNvGrpSpPr/>
        <p:nvPr/>
      </p:nvGrpSpPr>
      <p:grpSpPr>
        <a:xfrm>
          <a:off x="0" y="0"/>
          <a:ext cx="0" cy="0"/>
          <a:chOff x="0" y="0"/>
          <a:chExt cx="0" cy="0"/>
        </a:xfrm>
      </p:grpSpPr>
      <p:pic>
        <p:nvPicPr>
          <p:cNvPr id="1361" name="Google Shape;1361;g358f260d2dc_0_440"/>
          <p:cNvPicPr preferRelativeResize="0"/>
          <p:nvPr/>
        </p:nvPicPr>
        <p:blipFill>
          <a:blip r:embed="rId2">
            <a:alphaModFix/>
          </a:blip>
          <a:stretch>
            <a:fillRect/>
          </a:stretch>
        </p:blipFill>
        <p:spPr>
          <a:xfrm flipH="1" rot="10800000">
            <a:off x="-6" y="0"/>
            <a:ext cx="5481638" cy="5143500"/>
          </a:xfrm>
          <a:prstGeom prst="rect">
            <a:avLst/>
          </a:prstGeom>
          <a:noFill/>
          <a:ln>
            <a:noFill/>
          </a:ln>
        </p:spPr>
      </p:pic>
      <p:sp>
        <p:nvSpPr>
          <p:cNvPr id="1362" name="Google Shape;1362;g358f260d2dc_0_440"/>
          <p:cNvSpPr txBox="1"/>
          <p:nvPr>
            <p:ph type="title"/>
          </p:nvPr>
        </p:nvSpPr>
        <p:spPr>
          <a:xfrm>
            <a:off x="1210138" y="2184525"/>
            <a:ext cx="3141900" cy="774600"/>
          </a:xfrm>
          <a:prstGeom prst="rect">
            <a:avLst/>
          </a:prstGeom>
        </p:spPr>
        <p:txBody>
          <a:bodyPr anchorCtr="0" anchor="ctr" bIns="45700" lIns="0" spcFirstLastPara="1" rIns="91425" wrap="square" tIns="45700">
            <a:noAutofit/>
          </a:bodyPr>
          <a:lstStyle>
            <a:lvl1pPr lvl="0">
              <a:lnSpc>
                <a:spcPct val="100000"/>
              </a:lnSpc>
              <a:spcBef>
                <a:spcPts val="0"/>
              </a:spcBef>
              <a:spcAft>
                <a:spcPts val="0"/>
              </a:spcAft>
              <a:buClr>
                <a:schemeClr val="lt1"/>
              </a:buClr>
              <a:buSzPts val="2200"/>
              <a:buNone/>
              <a:defRPr>
                <a:solidFill>
                  <a:schemeClr val="lt1"/>
                </a:solidFill>
              </a:defRPr>
            </a:lvl1pPr>
            <a:lvl2pPr lvl="1">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2pPr>
            <a:lvl3pPr lvl="2">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3pPr>
            <a:lvl4pPr lvl="3">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4pPr>
            <a:lvl5pPr lvl="4">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5pPr>
            <a:lvl6pPr lvl="5">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6pPr>
            <a:lvl7pPr lvl="6">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7pPr>
            <a:lvl8pPr lvl="7">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8pPr>
            <a:lvl9pPr lvl="8">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9pPr>
          </a:lstStyle>
          <a:p/>
        </p:txBody>
      </p:sp>
      <p:sp>
        <p:nvSpPr>
          <p:cNvPr id="1363" name="Google Shape;1363;g358f260d2dc_0_440"/>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64" name="Google Shape;1364;g358f260d2dc_0_440"/>
          <p:cNvGrpSpPr/>
          <p:nvPr/>
        </p:nvGrpSpPr>
        <p:grpSpPr>
          <a:xfrm>
            <a:off x="8674581" y="237979"/>
            <a:ext cx="182847" cy="182689"/>
            <a:chOff x="16729177" y="545963"/>
            <a:chExt cx="689727" cy="689133"/>
          </a:xfrm>
        </p:grpSpPr>
        <p:sp>
          <p:nvSpPr>
            <p:cNvPr id="1365" name="Google Shape;1365;g358f260d2dc_0_44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66" name="Google Shape;1366;g358f260d2dc_0_44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accent v3">
  <p:cSld name="CUSTOM_1_1_2_1_1">
    <p:bg>
      <p:bgPr>
        <a:solidFill>
          <a:schemeClr val="dk1"/>
        </a:solidFill>
      </p:bgPr>
    </p:bg>
    <p:spTree>
      <p:nvGrpSpPr>
        <p:cNvPr id="1367" name="Shape 1367"/>
        <p:cNvGrpSpPr/>
        <p:nvPr/>
      </p:nvGrpSpPr>
      <p:grpSpPr>
        <a:xfrm>
          <a:off x="0" y="0"/>
          <a:ext cx="0" cy="0"/>
          <a:chOff x="0" y="0"/>
          <a:chExt cx="0" cy="0"/>
        </a:xfrm>
      </p:grpSpPr>
      <p:pic>
        <p:nvPicPr>
          <p:cNvPr id="1368" name="Google Shape;1368;g358f260d2dc_0_447"/>
          <p:cNvPicPr preferRelativeResize="0"/>
          <p:nvPr/>
        </p:nvPicPr>
        <p:blipFill rotWithShape="1">
          <a:blip r:embed="rId2">
            <a:alphaModFix/>
          </a:blip>
          <a:srcRect b="0" l="23728" r="0" t="0"/>
          <a:stretch/>
        </p:blipFill>
        <p:spPr>
          <a:xfrm>
            <a:off x="0" y="0"/>
            <a:ext cx="6973915" cy="5143500"/>
          </a:xfrm>
          <a:prstGeom prst="rect">
            <a:avLst/>
          </a:prstGeom>
          <a:noFill/>
          <a:ln>
            <a:noFill/>
          </a:ln>
        </p:spPr>
      </p:pic>
      <p:sp>
        <p:nvSpPr>
          <p:cNvPr id="1369" name="Google Shape;1369;g358f260d2dc_0_447"/>
          <p:cNvSpPr txBox="1"/>
          <p:nvPr>
            <p:ph type="title"/>
          </p:nvPr>
        </p:nvSpPr>
        <p:spPr>
          <a:xfrm>
            <a:off x="1210138" y="2184525"/>
            <a:ext cx="3141900" cy="774600"/>
          </a:xfrm>
          <a:prstGeom prst="rect">
            <a:avLst/>
          </a:prstGeom>
        </p:spPr>
        <p:txBody>
          <a:bodyPr anchorCtr="0" anchor="ctr" bIns="45700" lIns="0" spcFirstLastPara="1" rIns="91425" wrap="square" tIns="45700">
            <a:noAutofit/>
          </a:bodyPr>
          <a:lstStyle>
            <a:lvl1pPr lvl="0">
              <a:lnSpc>
                <a:spcPct val="100000"/>
              </a:lnSpc>
              <a:spcBef>
                <a:spcPts val="0"/>
              </a:spcBef>
              <a:spcAft>
                <a:spcPts val="0"/>
              </a:spcAft>
              <a:buClr>
                <a:schemeClr val="lt1"/>
              </a:buClr>
              <a:buSzPts val="2200"/>
              <a:buNone/>
              <a:defRPr>
                <a:solidFill>
                  <a:schemeClr val="lt1"/>
                </a:solidFill>
              </a:defRPr>
            </a:lvl1pPr>
            <a:lvl2pPr lvl="1">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2pPr>
            <a:lvl3pPr lvl="2">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3pPr>
            <a:lvl4pPr lvl="3">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4pPr>
            <a:lvl5pPr lvl="4">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5pPr>
            <a:lvl6pPr lvl="5">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6pPr>
            <a:lvl7pPr lvl="6">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7pPr>
            <a:lvl8pPr lvl="7">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8pPr>
            <a:lvl9pPr lvl="8">
              <a:lnSpc>
                <a:spcPct val="100000"/>
              </a:lnSpc>
              <a:spcBef>
                <a:spcPts val="0"/>
              </a:spcBef>
              <a:spcAft>
                <a:spcPts val="0"/>
              </a:spcAft>
              <a:buClr>
                <a:schemeClr val="lt1"/>
              </a:buClr>
              <a:buSzPts val="2200"/>
              <a:buFont typeface="Montserrat Medium"/>
              <a:buNone/>
              <a:defRPr sz="2200">
                <a:solidFill>
                  <a:schemeClr val="lt1"/>
                </a:solidFill>
                <a:latin typeface="Montserrat Medium"/>
                <a:ea typeface="Montserrat Medium"/>
                <a:cs typeface="Montserrat Medium"/>
                <a:sym typeface="Montserrat Medium"/>
              </a:defRPr>
            </a:lvl9pPr>
          </a:lstStyle>
          <a:p/>
        </p:txBody>
      </p:sp>
      <p:sp>
        <p:nvSpPr>
          <p:cNvPr id="1370" name="Google Shape;1370;g358f260d2dc_0_447"/>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71" name="Google Shape;1371;g358f260d2dc_0_447"/>
          <p:cNvGrpSpPr/>
          <p:nvPr/>
        </p:nvGrpSpPr>
        <p:grpSpPr>
          <a:xfrm>
            <a:off x="8674581" y="237979"/>
            <a:ext cx="182847" cy="182689"/>
            <a:chOff x="16729177" y="545963"/>
            <a:chExt cx="689727" cy="689133"/>
          </a:xfrm>
        </p:grpSpPr>
        <p:sp>
          <p:nvSpPr>
            <p:cNvPr id="1372" name="Google Shape;1372;g358f260d2dc_0_44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73" name="Google Shape;1373;g358f260d2dc_0_44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Quote">
  <p:cSld name="CUSTOM_2_1">
    <p:spTree>
      <p:nvGrpSpPr>
        <p:cNvPr id="1374" name="Shape 1374"/>
        <p:cNvGrpSpPr/>
        <p:nvPr/>
      </p:nvGrpSpPr>
      <p:grpSpPr>
        <a:xfrm>
          <a:off x="0" y="0"/>
          <a:ext cx="0" cy="0"/>
          <a:chOff x="0" y="0"/>
          <a:chExt cx="0" cy="0"/>
        </a:xfrm>
      </p:grpSpPr>
      <p:sp>
        <p:nvSpPr>
          <p:cNvPr id="1375" name="Google Shape;1375;g358f260d2dc_0_454"/>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76" name="Google Shape;1376;g358f260d2dc_0_454"/>
          <p:cNvGrpSpPr/>
          <p:nvPr/>
        </p:nvGrpSpPr>
        <p:grpSpPr>
          <a:xfrm>
            <a:off x="1142925" y="686775"/>
            <a:ext cx="6858150" cy="3769950"/>
            <a:chOff x="2285850" y="1373550"/>
            <a:chExt cx="13716300" cy="7539900"/>
          </a:xfrm>
        </p:grpSpPr>
        <p:sp>
          <p:nvSpPr>
            <p:cNvPr id="1377" name="Google Shape;1377;g358f260d2dc_0_454"/>
            <p:cNvSpPr/>
            <p:nvPr/>
          </p:nvSpPr>
          <p:spPr>
            <a:xfrm>
              <a:off x="2285850" y="1373675"/>
              <a:ext cx="13716300" cy="7539300"/>
            </a:xfrm>
            <a:prstGeom prst="roundRect">
              <a:avLst>
                <a:gd fmla="val 1376" name="adj"/>
              </a:avLst>
            </a:prstGeom>
            <a:solidFill>
              <a:srgbClr val="FFFFFF"/>
            </a:solidFill>
            <a:ln>
              <a:noFill/>
            </a:ln>
            <a:effectLst>
              <a:outerShdw blurRad="614363" rotWithShape="0" algn="bl" dir="4080000" dist="209550">
                <a:srgbClr val="000000">
                  <a:alpha val="8000"/>
                </a:srgbClr>
              </a:outerShdw>
            </a:effectLst>
          </p:spPr>
          <p:txBody>
            <a:bodyPr anchorCtr="0" anchor="ctr" bIns="182875" lIns="182875" spcFirstLastPara="1" rIns="457200" wrap="square" tIns="182875">
              <a:noAutofit/>
            </a:bodyPr>
            <a:lstStyle/>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3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p:txBody>
        </p:sp>
        <p:sp>
          <p:nvSpPr>
            <p:cNvPr id="1378" name="Google Shape;1378;g358f260d2dc_0_454"/>
            <p:cNvSpPr/>
            <p:nvPr/>
          </p:nvSpPr>
          <p:spPr>
            <a:xfrm rot="-5400000">
              <a:off x="-1379250" y="5038650"/>
              <a:ext cx="7539900" cy="209700"/>
            </a:xfrm>
            <a:prstGeom prst="round2SameRect">
              <a:avLst>
                <a:gd fmla="val 50000" name="adj1"/>
                <a:gd fmla="val 0" name="adj2"/>
              </a:avLst>
            </a:prstGeom>
            <a:gradFill>
              <a:gsLst>
                <a:gs pos="0">
                  <a:schemeClr val="accent1"/>
                </a:gs>
                <a:gs pos="100000">
                  <a:schemeClr val="accent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379" name="Google Shape;1379;g358f260d2dc_0_454"/>
          <p:cNvSpPr txBox="1"/>
          <p:nvPr>
            <p:ph type="title"/>
          </p:nvPr>
        </p:nvSpPr>
        <p:spPr>
          <a:xfrm>
            <a:off x="2219325" y="1386375"/>
            <a:ext cx="4705200" cy="1752600"/>
          </a:xfrm>
          <a:prstGeom prst="rect">
            <a:avLst/>
          </a:prstGeom>
        </p:spPr>
        <p:txBody>
          <a:bodyPr anchorCtr="0" anchor="t" bIns="45700" lIns="0" spcFirstLastPara="1" rIns="91425" wrap="square" tIns="45700">
            <a:noAutofit/>
          </a:bodyPr>
          <a:lstStyle>
            <a:lvl1pPr lvl="0">
              <a:lnSpc>
                <a:spcPct val="115000"/>
              </a:lnSpc>
              <a:spcBef>
                <a:spcPts val="0"/>
              </a:spcBef>
              <a:spcAft>
                <a:spcPts val="0"/>
              </a:spcAft>
              <a:buSzPts val="1200"/>
              <a:buFont typeface="Montserrat"/>
              <a:buNone/>
              <a:defRPr sz="1200">
                <a:latin typeface="Montserrat"/>
                <a:ea typeface="Montserrat"/>
                <a:cs typeface="Montserrat"/>
                <a:sym typeface="Montserrat"/>
              </a:defRPr>
            </a:lvl1pPr>
            <a:lvl2pPr lvl="1">
              <a:lnSpc>
                <a:spcPct val="115000"/>
              </a:lnSpc>
              <a:spcBef>
                <a:spcPts val="0"/>
              </a:spcBef>
              <a:spcAft>
                <a:spcPts val="0"/>
              </a:spcAft>
              <a:buSzPts val="2400"/>
              <a:buFont typeface="Montserrat"/>
              <a:buNone/>
              <a:defRPr>
                <a:latin typeface="Montserrat"/>
                <a:ea typeface="Montserrat"/>
                <a:cs typeface="Montserrat"/>
                <a:sym typeface="Montserrat"/>
              </a:defRPr>
            </a:lvl2pPr>
            <a:lvl3pPr lvl="2">
              <a:lnSpc>
                <a:spcPct val="115000"/>
              </a:lnSpc>
              <a:spcBef>
                <a:spcPts val="0"/>
              </a:spcBef>
              <a:spcAft>
                <a:spcPts val="0"/>
              </a:spcAft>
              <a:buSzPts val="2400"/>
              <a:buFont typeface="Montserrat"/>
              <a:buNone/>
              <a:defRPr>
                <a:latin typeface="Montserrat"/>
                <a:ea typeface="Montserrat"/>
                <a:cs typeface="Montserrat"/>
                <a:sym typeface="Montserrat"/>
              </a:defRPr>
            </a:lvl3pPr>
            <a:lvl4pPr lvl="3">
              <a:lnSpc>
                <a:spcPct val="115000"/>
              </a:lnSpc>
              <a:spcBef>
                <a:spcPts val="0"/>
              </a:spcBef>
              <a:spcAft>
                <a:spcPts val="0"/>
              </a:spcAft>
              <a:buSzPts val="2400"/>
              <a:buFont typeface="Montserrat"/>
              <a:buNone/>
              <a:defRPr>
                <a:latin typeface="Montserrat"/>
                <a:ea typeface="Montserrat"/>
                <a:cs typeface="Montserrat"/>
                <a:sym typeface="Montserrat"/>
              </a:defRPr>
            </a:lvl4pPr>
            <a:lvl5pPr lvl="4">
              <a:lnSpc>
                <a:spcPct val="115000"/>
              </a:lnSpc>
              <a:spcBef>
                <a:spcPts val="0"/>
              </a:spcBef>
              <a:spcAft>
                <a:spcPts val="0"/>
              </a:spcAft>
              <a:buSzPts val="2400"/>
              <a:buFont typeface="Montserrat"/>
              <a:buNone/>
              <a:defRPr>
                <a:latin typeface="Montserrat"/>
                <a:ea typeface="Montserrat"/>
                <a:cs typeface="Montserrat"/>
                <a:sym typeface="Montserrat"/>
              </a:defRPr>
            </a:lvl5pPr>
            <a:lvl6pPr lvl="5">
              <a:lnSpc>
                <a:spcPct val="115000"/>
              </a:lnSpc>
              <a:spcBef>
                <a:spcPts val="0"/>
              </a:spcBef>
              <a:spcAft>
                <a:spcPts val="0"/>
              </a:spcAft>
              <a:buSzPts val="2400"/>
              <a:buFont typeface="Montserrat"/>
              <a:buNone/>
              <a:defRPr>
                <a:latin typeface="Montserrat"/>
                <a:ea typeface="Montserrat"/>
                <a:cs typeface="Montserrat"/>
                <a:sym typeface="Montserrat"/>
              </a:defRPr>
            </a:lvl6pPr>
            <a:lvl7pPr lvl="6">
              <a:lnSpc>
                <a:spcPct val="115000"/>
              </a:lnSpc>
              <a:spcBef>
                <a:spcPts val="0"/>
              </a:spcBef>
              <a:spcAft>
                <a:spcPts val="0"/>
              </a:spcAft>
              <a:buSzPts val="2400"/>
              <a:buFont typeface="Montserrat"/>
              <a:buNone/>
              <a:defRPr>
                <a:latin typeface="Montserrat"/>
                <a:ea typeface="Montserrat"/>
                <a:cs typeface="Montserrat"/>
                <a:sym typeface="Montserrat"/>
              </a:defRPr>
            </a:lvl7pPr>
            <a:lvl8pPr lvl="7">
              <a:lnSpc>
                <a:spcPct val="115000"/>
              </a:lnSpc>
              <a:spcBef>
                <a:spcPts val="0"/>
              </a:spcBef>
              <a:spcAft>
                <a:spcPts val="0"/>
              </a:spcAft>
              <a:buSzPts val="2400"/>
              <a:buFont typeface="Montserrat"/>
              <a:buNone/>
              <a:defRPr>
                <a:latin typeface="Montserrat"/>
                <a:ea typeface="Montserrat"/>
                <a:cs typeface="Montserrat"/>
                <a:sym typeface="Montserrat"/>
              </a:defRPr>
            </a:lvl8pPr>
            <a:lvl9pPr lvl="8">
              <a:lnSpc>
                <a:spcPct val="115000"/>
              </a:lnSpc>
              <a:spcBef>
                <a:spcPts val="0"/>
              </a:spcBef>
              <a:spcAft>
                <a:spcPts val="0"/>
              </a:spcAft>
              <a:buSzPts val="2400"/>
              <a:buFont typeface="Montserrat"/>
              <a:buNone/>
              <a:defRPr>
                <a:latin typeface="Montserrat"/>
                <a:ea typeface="Montserrat"/>
                <a:cs typeface="Montserrat"/>
                <a:sym typeface="Montserrat"/>
              </a:defRPr>
            </a:lvl9pPr>
          </a:lstStyle>
          <a:p/>
        </p:txBody>
      </p:sp>
      <p:sp>
        <p:nvSpPr>
          <p:cNvPr id="1380" name="Google Shape;1380;g358f260d2dc_0_454"/>
          <p:cNvSpPr txBox="1"/>
          <p:nvPr>
            <p:ph idx="1" type="subTitle"/>
          </p:nvPr>
        </p:nvSpPr>
        <p:spPr>
          <a:xfrm>
            <a:off x="2219325" y="3386625"/>
            <a:ext cx="4705200" cy="371700"/>
          </a:xfrm>
          <a:prstGeom prst="rect">
            <a:avLst/>
          </a:prstGeom>
        </p:spPr>
        <p:txBody>
          <a:bodyPr anchorCtr="0" anchor="t" bIns="45700" lIns="0" spcFirstLastPara="1" rIns="45725" wrap="square" tIns="0">
            <a:noAutofit/>
          </a:bodyPr>
          <a:lstStyle>
            <a:lvl1pPr lvl="0">
              <a:spcBef>
                <a:spcPts val="0"/>
              </a:spcBef>
              <a:spcAft>
                <a:spcPts val="0"/>
              </a:spcAft>
              <a:buSzPts val="900"/>
              <a:buFont typeface="Montserrat SemiBold"/>
              <a:buNone/>
              <a:defRPr sz="900">
                <a:latin typeface="Montserrat SemiBold"/>
                <a:ea typeface="Montserrat SemiBold"/>
                <a:cs typeface="Montserrat SemiBold"/>
                <a:sym typeface="Montserrat SemiBold"/>
              </a:defRPr>
            </a:lvl1pPr>
            <a:lvl2pPr lvl="1">
              <a:spcBef>
                <a:spcPts val="400"/>
              </a:spcBef>
              <a:spcAft>
                <a:spcPts val="0"/>
              </a:spcAft>
              <a:buSzPts val="900"/>
              <a:buFont typeface="Montserrat SemiBold"/>
              <a:buNone/>
              <a:defRPr sz="900">
                <a:latin typeface="Montserrat SemiBold"/>
                <a:ea typeface="Montserrat SemiBold"/>
                <a:cs typeface="Montserrat SemiBold"/>
                <a:sym typeface="Montserrat SemiBold"/>
              </a:defRPr>
            </a:lvl2pPr>
            <a:lvl3pPr lvl="2">
              <a:spcBef>
                <a:spcPts val="400"/>
              </a:spcBef>
              <a:spcAft>
                <a:spcPts val="0"/>
              </a:spcAft>
              <a:buSzPts val="900"/>
              <a:buFont typeface="Montserrat SemiBold"/>
              <a:buNone/>
              <a:defRPr sz="900">
                <a:latin typeface="Montserrat SemiBold"/>
                <a:ea typeface="Montserrat SemiBold"/>
                <a:cs typeface="Montserrat SemiBold"/>
                <a:sym typeface="Montserrat SemiBold"/>
              </a:defRPr>
            </a:lvl3pPr>
            <a:lvl4pPr lvl="3">
              <a:spcBef>
                <a:spcPts val="400"/>
              </a:spcBef>
              <a:spcAft>
                <a:spcPts val="0"/>
              </a:spcAft>
              <a:buSzPts val="900"/>
              <a:buFont typeface="Montserrat SemiBold"/>
              <a:buNone/>
              <a:defRPr sz="900">
                <a:latin typeface="Montserrat SemiBold"/>
                <a:ea typeface="Montserrat SemiBold"/>
                <a:cs typeface="Montserrat SemiBold"/>
                <a:sym typeface="Montserrat SemiBold"/>
              </a:defRPr>
            </a:lvl4pPr>
            <a:lvl5pPr lvl="4">
              <a:spcBef>
                <a:spcPts val="400"/>
              </a:spcBef>
              <a:spcAft>
                <a:spcPts val="0"/>
              </a:spcAft>
              <a:buSzPts val="900"/>
              <a:buFont typeface="Montserrat SemiBold"/>
              <a:buNone/>
              <a:defRPr sz="900">
                <a:latin typeface="Montserrat SemiBold"/>
                <a:ea typeface="Montserrat SemiBold"/>
                <a:cs typeface="Montserrat SemiBold"/>
                <a:sym typeface="Montserrat SemiBold"/>
              </a:defRPr>
            </a:lvl5pPr>
            <a:lvl6pPr lvl="5">
              <a:spcBef>
                <a:spcPts val="400"/>
              </a:spcBef>
              <a:spcAft>
                <a:spcPts val="0"/>
              </a:spcAft>
              <a:buSzPts val="900"/>
              <a:buFont typeface="Montserrat SemiBold"/>
              <a:buNone/>
              <a:defRPr sz="900">
                <a:latin typeface="Montserrat SemiBold"/>
                <a:ea typeface="Montserrat SemiBold"/>
                <a:cs typeface="Montserrat SemiBold"/>
                <a:sym typeface="Montserrat SemiBold"/>
              </a:defRPr>
            </a:lvl6pPr>
            <a:lvl7pPr lvl="6">
              <a:spcBef>
                <a:spcPts val="400"/>
              </a:spcBef>
              <a:spcAft>
                <a:spcPts val="0"/>
              </a:spcAft>
              <a:buSzPts val="900"/>
              <a:buFont typeface="Montserrat SemiBold"/>
              <a:buNone/>
              <a:defRPr sz="900">
                <a:latin typeface="Montserrat SemiBold"/>
                <a:ea typeface="Montserrat SemiBold"/>
                <a:cs typeface="Montserrat SemiBold"/>
                <a:sym typeface="Montserrat SemiBold"/>
              </a:defRPr>
            </a:lvl7pPr>
            <a:lvl8pPr lvl="7">
              <a:spcBef>
                <a:spcPts val="400"/>
              </a:spcBef>
              <a:spcAft>
                <a:spcPts val="0"/>
              </a:spcAft>
              <a:buSzPts val="900"/>
              <a:buFont typeface="Montserrat SemiBold"/>
              <a:buNone/>
              <a:defRPr sz="900">
                <a:latin typeface="Montserrat SemiBold"/>
                <a:ea typeface="Montserrat SemiBold"/>
                <a:cs typeface="Montserrat SemiBold"/>
                <a:sym typeface="Montserrat SemiBold"/>
              </a:defRPr>
            </a:lvl8pPr>
            <a:lvl9pPr lvl="8">
              <a:spcBef>
                <a:spcPts val="400"/>
              </a:spcBef>
              <a:spcAft>
                <a:spcPts val="0"/>
              </a:spcAft>
              <a:buSzPts val="900"/>
              <a:buFont typeface="Montserrat SemiBold"/>
              <a:buNone/>
              <a:defRPr sz="900">
                <a:latin typeface="Montserrat SemiBold"/>
                <a:ea typeface="Montserrat SemiBold"/>
                <a:cs typeface="Montserrat SemiBold"/>
                <a:sym typeface="Montserrat SemiBold"/>
              </a:defRPr>
            </a:lvl9pPr>
          </a:lstStyle>
          <a:p/>
        </p:txBody>
      </p:sp>
      <p:grpSp>
        <p:nvGrpSpPr>
          <p:cNvPr id="1381" name="Google Shape;1381;g358f260d2dc_0_454"/>
          <p:cNvGrpSpPr/>
          <p:nvPr/>
        </p:nvGrpSpPr>
        <p:grpSpPr>
          <a:xfrm>
            <a:off x="8674581" y="237979"/>
            <a:ext cx="182847" cy="182689"/>
            <a:chOff x="16729177" y="545963"/>
            <a:chExt cx="689727" cy="689133"/>
          </a:xfrm>
        </p:grpSpPr>
        <p:sp>
          <p:nvSpPr>
            <p:cNvPr id="1382" name="Google Shape;1382;g358f260d2dc_0_45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83" name="Google Shape;1383;g358f260d2dc_0_45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Quote">
  <p:cSld name="CUSTOM_2_1_1">
    <p:bg>
      <p:bgPr>
        <a:solidFill>
          <a:schemeClr val="dk1"/>
        </a:solidFill>
      </p:bgPr>
    </p:bg>
    <p:spTree>
      <p:nvGrpSpPr>
        <p:cNvPr id="1384" name="Shape 1384"/>
        <p:cNvGrpSpPr/>
        <p:nvPr/>
      </p:nvGrpSpPr>
      <p:grpSpPr>
        <a:xfrm>
          <a:off x="0" y="0"/>
          <a:ext cx="0" cy="0"/>
          <a:chOff x="0" y="0"/>
          <a:chExt cx="0" cy="0"/>
        </a:xfrm>
      </p:grpSpPr>
      <p:sp>
        <p:nvSpPr>
          <p:cNvPr id="1385" name="Google Shape;1385;g358f260d2dc_0_464"/>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86" name="Google Shape;1386;g358f260d2dc_0_464"/>
          <p:cNvGrpSpPr/>
          <p:nvPr/>
        </p:nvGrpSpPr>
        <p:grpSpPr>
          <a:xfrm>
            <a:off x="1142925" y="686775"/>
            <a:ext cx="6858150" cy="3769950"/>
            <a:chOff x="2285850" y="1373550"/>
            <a:chExt cx="13716300" cy="7539900"/>
          </a:xfrm>
        </p:grpSpPr>
        <p:sp>
          <p:nvSpPr>
            <p:cNvPr id="1387" name="Google Shape;1387;g358f260d2dc_0_464"/>
            <p:cNvSpPr/>
            <p:nvPr/>
          </p:nvSpPr>
          <p:spPr>
            <a:xfrm>
              <a:off x="2285850" y="1373675"/>
              <a:ext cx="13716300" cy="7539300"/>
            </a:xfrm>
            <a:prstGeom prst="roundRect">
              <a:avLst>
                <a:gd fmla="val 1376" name="adj"/>
              </a:avLst>
            </a:prstGeom>
            <a:solidFill>
              <a:srgbClr val="FFFFFF"/>
            </a:solidFill>
            <a:ln>
              <a:noFill/>
            </a:ln>
            <a:effectLst>
              <a:outerShdw blurRad="614363" rotWithShape="0" algn="bl" dir="4080000" dist="209550">
                <a:srgbClr val="000000">
                  <a:alpha val="8000"/>
                </a:srgbClr>
              </a:outerShdw>
            </a:effectLst>
          </p:spPr>
          <p:txBody>
            <a:bodyPr anchorCtr="0" anchor="ctr" bIns="182875" lIns="182875" spcFirstLastPara="1" rIns="457200" wrap="square" tIns="182875">
              <a:noAutofit/>
            </a:bodyPr>
            <a:lstStyle/>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3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a:p>
              <a:pPr indent="0" lvl="0" marL="228600" rtl="0" algn="l">
                <a:spcBef>
                  <a:spcPts val="0"/>
                </a:spcBef>
                <a:spcAft>
                  <a:spcPts val="0"/>
                </a:spcAft>
                <a:buNone/>
              </a:pPr>
              <a:r>
                <a:t/>
              </a:r>
              <a:endParaRPr sz="1200">
                <a:solidFill>
                  <a:srgbClr val="173361"/>
                </a:solidFill>
                <a:latin typeface="Montserrat"/>
                <a:ea typeface="Montserrat"/>
                <a:cs typeface="Montserrat"/>
                <a:sym typeface="Montserrat"/>
              </a:endParaRPr>
            </a:p>
          </p:txBody>
        </p:sp>
        <p:sp>
          <p:nvSpPr>
            <p:cNvPr id="1388" name="Google Shape;1388;g358f260d2dc_0_464"/>
            <p:cNvSpPr/>
            <p:nvPr/>
          </p:nvSpPr>
          <p:spPr>
            <a:xfrm rot="-5400000">
              <a:off x="-1379250" y="5038650"/>
              <a:ext cx="7539900" cy="209700"/>
            </a:xfrm>
            <a:prstGeom prst="round2SameRect">
              <a:avLst>
                <a:gd fmla="val 50000" name="adj1"/>
                <a:gd fmla="val 0" name="adj2"/>
              </a:avLst>
            </a:prstGeom>
            <a:gradFill>
              <a:gsLst>
                <a:gs pos="0">
                  <a:schemeClr val="accent1"/>
                </a:gs>
                <a:gs pos="100000">
                  <a:schemeClr val="accent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389" name="Google Shape;1389;g358f260d2dc_0_464"/>
          <p:cNvSpPr txBox="1"/>
          <p:nvPr>
            <p:ph type="title"/>
          </p:nvPr>
        </p:nvSpPr>
        <p:spPr>
          <a:xfrm>
            <a:off x="2219325" y="1386375"/>
            <a:ext cx="4705200" cy="1752600"/>
          </a:xfrm>
          <a:prstGeom prst="rect">
            <a:avLst/>
          </a:prstGeom>
        </p:spPr>
        <p:txBody>
          <a:bodyPr anchorCtr="0" anchor="t" bIns="45700" lIns="0" spcFirstLastPara="1" rIns="91425" wrap="square" tIns="45700">
            <a:noAutofit/>
          </a:bodyPr>
          <a:lstStyle>
            <a:lvl1pPr lvl="0">
              <a:lnSpc>
                <a:spcPct val="115000"/>
              </a:lnSpc>
              <a:spcBef>
                <a:spcPts val="0"/>
              </a:spcBef>
              <a:spcAft>
                <a:spcPts val="0"/>
              </a:spcAft>
              <a:buSzPts val="1200"/>
              <a:buFont typeface="Montserrat"/>
              <a:buNone/>
              <a:defRPr sz="1200">
                <a:latin typeface="Montserrat"/>
                <a:ea typeface="Montserrat"/>
                <a:cs typeface="Montserrat"/>
                <a:sym typeface="Montserrat"/>
              </a:defRPr>
            </a:lvl1pPr>
            <a:lvl2pPr lvl="1">
              <a:lnSpc>
                <a:spcPct val="115000"/>
              </a:lnSpc>
              <a:spcBef>
                <a:spcPts val="0"/>
              </a:spcBef>
              <a:spcAft>
                <a:spcPts val="0"/>
              </a:spcAft>
              <a:buSzPts val="2400"/>
              <a:buFont typeface="Montserrat"/>
              <a:buNone/>
              <a:defRPr>
                <a:latin typeface="Montserrat"/>
                <a:ea typeface="Montserrat"/>
                <a:cs typeface="Montserrat"/>
                <a:sym typeface="Montserrat"/>
              </a:defRPr>
            </a:lvl2pPr>
            <a:lvl3pPr lvl="2">
              <a:lnSpc>
                <a:spcPct val="115000"/>
              </a:lnSpc>
              <a:spcBef>
                <a:spcPts val="0"/>
              </a:spcBef>
              <a:spcAft>
                <a:spcPts val="0"/>
              </a:spcAft>
              <a:buSzPts val="2400"/>
              <a:buFont typeface="Montserrat"/>
              <a:buNone/>
              <a:defRPr>
                <a:latin typeface="Montserrat"/>
                <a:ea typeface="Montserrat"/>
                <a:cs typeface="Montserrat"/>
                <a:sym typeface="Montserrat"/>
              </a:defRPr>
            </a:lvl3pPr>
            <a:lvl4pPr lvl="3">
              <a:lnSpc>
                <a:spcPct val="115000"/>
              </a:lnSpc>
              <a:spcBef>
                <a:spcPts val="0"/>
              </a:spcBef>
              <a:spcAft>
                <a:spcPts val="0"/>
              </a:spcAft>
              <a:buSzPts val="2400"/>
              <a:buFont typeface="Montserrat"/>
              <a:buNone/>
              <a:defRPr>
                <a:latin typeface="Montserrat"/>
                <a:ea typeface="Montserrat"/>
                <a:cs typeface="Montserrat"/>
                <a:sym typeface="Montserrat"/>
              </a:defRPr>
            </a:lvl4pPr>
            <a:lvl5pPr lvl="4">
              <a:lnSpc>
                <a:spcPct val="115000"/>
              </a:lnSpc>
              <a:spcBef>
                <a:spcPts val="0"/>
              </a:spcBef>
              <a:spcAft>
                <a:spcPts val="0"/>
              </a:spcAft>
              <a:buSzPts val="2400"/>
              <a:buFont typeface="Montserrat"/>
              <a:buNone/>
              <a:defRPr>
                <a:latin typeface="Montserrat"/>
                <a:ea typeface="Montserrat"/>
                <a:cs typeface="Montserrat"/>
                <a:sym typeface="Montserrat"/>
              </a:defRPr>
            </a:lvl5pPr>
            <a:lvl6pPr lvl="5">
              <a:lnSpc>
                <a:spcPct val="115000"/>
              </a:lnSpc>
              <a:spcBef>
                <a:spcPts val="0"/>
              </a:spcBef>
              <a:spcAft>
                <a:spcPts val="0"/>
              </a:spcAft>
              <a:buSzPts val="2400"/>
              <a:buFont typeface="Montserrat"/>
              <a:buNone/>
              <a:defRPr>
                <a:latin typeface="Montserrat"/>
                <a:ea typeface="Montserrat"/>
                <a:cs typeface="Montserrat"/>
                <a:sym typeface="Montserrat"/>
              </a:defRPr>
            </a:lvl6pPr>
            <a:lvl7pPr lvl="6">
              <a:lnSpc>
                <a:spcPct val="115000"/>
              </a:lnSpc>
              <a:spcBef>
                <a:spcPts val="0"/>
              </a:spcBef>
              <a:spcAft>
                <a:spcPts val="0"/>
              </a:spcAft>
              <a:buSzPts val="2400"/>
              <a:buFont typeface="Montserrat"/>
              <a:buNone/>
              <a:defRPr>
                <a:latin typeface="Montserrat"/>
                <a:ea typeface="Montserrat"/>
                <a:cs typeface="Montserrat"/>
                <a:sym typeface="Montserrat"/>
              </a:defRPr>
            </a:lvl7pPr>
            <a:lvl8pPr lvl="7">
              <a:lnSpc>
                <a:spcPct val="115000"/>
              </a:lnSpc>
              <a:spcBef>
                <a:spcPts val="0"/>
              </a:spcBef>
              <a:spcAft>
                <a:spcPts val="0"/>
              </a:spcAft>
              <a:buSzPts val="2400"/>
              <a:buFont typeface="Montserrat"/>
              <a:buNone/>
              <a:defRPr>
                <a:latin typeface="Montserrat"/>
                <a:ea typeface="Montserrat"/>
                <a:cs typeface="Montserrat"/>
                <a:sym typeface="Montserrat"/>
              </a:defRPr>
            </a:lvl8pPr>
            <a:lvl9pPr lvl="8">
              <a:lnSpc>
                <a:spcPct val="115000"/>
              </a:lnSpc>
              <a:spcBef>
                <a:spcPts val="0"/>
              </a:spcBef>
              <a:spcAft>
                <a:spcPts val="0"/>
              </a:spcAft>
              <a:buSzPts val="2400"/>
              <a:buFont typeface="Montserrat"/>
              <a:buNone/>
              <a:defRPr>
                <a:latin typeface="Montserrat"/>
                <a:ea typeface="Montserrat"/>
                <a:cs typeface="Montserrat"/>
                <a:sym typeface="Montserrat"/>
              </a:defRPr>
            </a:lvl9pPr>
          </a:lstStyle>
          <a:p/>
        </p:txBody>
      </p:sp>
      <p:sp>
        <p:nvSpPr>
          <p:cNvPr id="1390" name="Google Shape;1390;g358f260d2dc_0_464"/>
          <p:cNvSpPr txBox="1"/>
          <p:nvPr>
            <p:ph idx="1" type="subTitle"/>
          </p:nvPr>
        </p:nvSpPr>
        <p:spPr>
          <a:xfrm>
            <a:off x="2219325" y="3386625"/>
            <a:ext cx="4705200" cy="371700"/>
          </a:xfrm>
          <a:prstGeom prst="rect">
            <a:avLst/>
          </a:prstGeom>
        </p:spPr>
        <p:txBody>
          <a:bodyPr anchorCtr="0" anchor="t" bIns="45700" lIns="0" spcFirstLastPara="1" rIns="45725" wrap="square" tIns="0">
            <a:noAutofit/>
          </a:bodyPr>
          <a:lstStyle>
            <a:lvl1pPr lvl="0">
              <a:spcBef>
                <a:spcPts val="0"/>
              </a:spcBef>
              <a:spcAft>
                <a:spcPts val="0"/>
              </a:spcAft>
              <a:buSzPts val="900"/>
              <a:buFont typeface="Montserrat SemiBold"/>
              <a:buNone/>
              <a:defRPr sz="900">
                <a:latin typeface="Montserrat SemiBold"/>
                <a:ea typeface="Montserrat SemiBold"/>
                <a:cs typeface="Montserrat SemiBold"/>
                <a:sym typeface="Montserrat SemiBold"/>
              </a:defRPr>
            </a:lvl1pPr>
            <a:lvl2pPr lvl="1">
              <a:spcBef>
                <a:spcPts val="400"/>
              </a:spcBef>
              <a:spcAft>
                <a:spcPts val="0"/>
              </a:spcAft>
              <a:buSzPts val="900"/>
              <a:buFont typeface="Montserrat SemiBold"/>
              <a:buNone/>
              <a:defRPr sz="900">
                <a:latin typeface="Montserrat SemiBold"/>
                <a:ea typeface="Montserrat SemiBold"/>
                <a:cs typeface="Montserrat SemiBold"/>
                <a:sym typeface="Montserrat SemiBold"/>
              </a:defRPr>
            </a:lvl2pPr>
            <a:lvl3pPr lvl="2">
              <a:spcBef>
                <a:spcPts val="400"/>
              </a:spcBef>
              <a:spcAft>
                <a:spcPts val="0"/>
              </a:spcAft>
              <a:buSzPts val="900"/>
              <a:buFont typeface="Montserrat SemiBold"/>
              <a:buNone/>
              <a:defRPr sz="900">
                <a:latin typeface="Montserrat SemiBold"/>
                <a:ea typeface="Montserrat SemiBold"/>
                <a:cs typeface="Montserrat SemiBold"/>
                <a:sym typeface="Montserrat SemiBold"/>
              </a:defRPr>
            </a:lvl3pPr>
            <a:lvl4pPr lvl="3">
              <a:spcBef>
                <a:spcPts val="400"/>
              </a:spcBef>
              <a:spcAft>
                <a:spcPts val="0"/>
              </a:spcAft>
              <a:buSzPts val="900"/>
              <a:buFont typeface="Montserrat SemiBold"/>
              <a:buNone/>
              <a:defRPr sz="900">
                <a:latin typeface="Montserrat SemiBold"/>
                <a:ea typeface="Montserrat SemiBold"/>
                <a:cs typeface="Montserrat SemiBold"/>
                <a:sym typeface="Montserrat SemiBold"/>
              </a:defRPr>
            </a:lvl4pPr>
            <a:lvl5pPr lvl="4">
              <a:spcBef>
                <a:spcPts val="400"/>
              </a:spcBef>
              <a:spcAft>
                <a:spcPts val="0"/>
              </a:spcAft>
              <a:buSzPts val="900"/>
              <a:buFont typeface="Montserrat SemiBold"/>
              <a:buNone/>
              <a:defRPr sz="900">
                <a:latin typeface="Montserrat SemiBold"/>
                <a:ea typeface="Montserrat SemiBold"/>
                <a:cs typeface="Montserrat SemiBold"/>
                <a:sym typeface="Montserrat SemiBold"/>
              </a:defRPr>
            </a:lvl5pPr>
            <a:lvl6pPr lvl="5">
              <a:spcBef>
                <a:spcPts val="400"/>
              </a:spcBef>
              <a:spcAft>
                <a:spcPts val="0"/>
              </a:spcAft>
              <a:buSzPts val="900"/>
              <a:buFont typeface="Montserrat SemiBold"/>
              <a:buNone/>
              <a:defRPr sz="900">
                <a:latin typeface="Montserrat SemiBold"/>
                <a:ea typeface="Montserrat SemiBold"/>
                <a:cs typeface="Montserrat SemiBold"/>
                <a:sym typeface="Montserrat SemiBold"/>
              </a:defRPr>
            </a:lvl6pPr>
            <a:lvl7pPr lvl="6">
              <a:spcBef>
                <a:spcPts val="400"/>
              </a:spcBef>
              <a:spcAft>
                <a:spcPts val="0"/>
              </a:spcAft>
              <a:buSzPts val="900"/>
              <a:buFont typeface="Montserrat SemiBold"/>
              <a:buNone/>
              <a:defRPr sz="900">
                <a:latin typeface="Montserrat SemiBold"/>
                <a:ea typeface="Montserrat SemiBold"/>
                <a:cs typeface="Montserrat SemiBold"/>
                <a:sym typeface="Montserrat SemiBold"/>
              </a:defRPr>
            </a:lvl7pPr>
            <a:lvl8pPr lvl="7">
              <a:spcBef>
                <a:spcPts val="400"/>
              </a:spcBef>
              <a:spcAft>
                <a:spcPts val="0"/>
              </a:spcAft>
              <a:buSzPts val="900"/>
              <a:buFont typeface="Montserrat SemiBold"/>
              <a:buNone/>
              <a:defRPr sz="900">
                <a:latin typeface="Montserrat SemiBold"/>
                <a:ea typeface="Montserrat SemiBold"/>
                <a:cs typeface="Montserrat SemiBold"/>
                <a:sym typeface="Montserrat SemiBold"/>
              </a:defRPr>
            </a:lvl8pPr>
            <a:lvl9pPr lvl="8">
              <a:spcBef>
                <a:spcPts val="400"/>
              </a:spcBef>
              <a:spcAft>
                <a:spcPts val="0"/>
              </a:spcAft>
              <a:buSzPts val="900"/>
              <a:buFont typeface="Montserrat SemiBold"/>
              <a:buNone/>
              <a:defRPr sz="900">
                <a:latin typeface="Montserrat SemiBold"/>
                <a:ea typeface="Montserrat SemiBold"/>
                <a:cs typeface="Montserrat SemiBold"/>
                <a:sym typeface="Montserrat SemiBold"/>
              </a:defRPr>
            </a:lvl9pPr>
          </a:lstStyle>
          <a:p/>
        </p:txBody>
      </p:sp>
      <p:grpSp>
        <p:nvGrpSpPr>
          <p:cNvPr id="1391" name="Google Shape;1391;g358f260d2dc_0_464"/>
          <p:cNvGrpSpPr/>
          <p:nvPr/>
        </p:nvGrpSpPr>
        <p:grpSpPr>
          <a:xfrm>
            <a:off x="8674581" y="237979"/>
            <a:ext cx="182847" cy="182689"/>
            <a:chOff x="16729177" y="545963"/>
            <a:chExt cx="689727" cy="689133"/>
          </a:xfrm>
        </p:grpSpPr>
        <p:sp>
          <p:nvSpPr>
            <p:cNvPr id="1392" name="Google Shape;1392;g358f260d2dc_0_46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93" name="Google Shape;1393;g358f260d2dc_0_46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Gradient">
  <p:cSld name="Breaker_Denim_1">
    <p:bg>
      <p:bgPr>
        <a:gradFill>
          <a:gsLst>
            <a:gs pos="0">
              <a:schemeClr val="accent2"/>
            </a:gs>
            <a:gs pos="100000">
              <a:schemeClr val="dk1"/>
            </a:gs>
          </a:gsLst>
          <a:path path="circle">
            <a:fillToRect l="100%" t="100%"/>
          </a:path>
          <a:tileRect b="-100%" r="-100%"/>
        </a:gradFill>
      </p:bgPr>
    </p:bg>
    <p:spTree>
      <p:nvGrpSpPr>
        <p:cNvPr id="1394" name="Shape 1394"/>
        <p:cNvGrpSpPr/>
        <p:nvPr/>
      </p:nvGrpSpPr>
      <p:grpSpPr>
        <a:xfrm>
          <a:off x="0" y="0"/>
          <a:ext cx="0" cy="0"/>
          <a:chOff x="0" y="0"/>
          <a:chExt cx="0" cy="0"/>
        </a:xfrm>
      </p:grpSpPr>
      <p:sp>
        <p:nvSpPr>
          <p:cNvPr id="1395" name="Google Shape;1395;g358f260d2dc_0_474"/>
          <p:cNvSpPr txBox="1"/>
          <p:nvPr>
            <p:ph type="title"/>
          </p:nvPr>
        </p:nvSpPr>
        <p:spPr>
          <a:xfrm>
            <a:off x="459106" y="1557450"/>
            <a:ext cx="82173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2800">
                <a:solidFill>
                  <a:schemeClr val="lt1"/>
                </a:solidFill>
              </a:defRPr>
            </a:lvl1pPr>
            <a:lvl2pPr lvl="1">
              <a:spcBef>
                <a:spcPts val="0"/>
              </a:spcBef>
              <a:spcAft>
                <a:spcPts val="0"/>
              </a:spcAft>
              <a:buNone/>
              <a:defRPr sz="2800">
                <a:solidFill>
                  <a:schemeClr val="lt1"/>
                </a:solidFill>
              </a:defRPr>
            </a:lvl2pPr>
            <a:lvl3pPr lvl="2">
              <a:spcBef>
                <a:spcPts val="0"/>
              </a:spcBef>
              <a:spcAft>
                <a:spcPts val="0"/>
              </a:spcAft>
              <a:buNone/>
              <a:defRPr sz="2800">
                <a:solidFill>
                  <a:schemeClr val="lt1"/>
                </a:solidFill>
              </a:defRPr>
            </a:lvl3pPr>
            <a:lvl4pPr lvl="3">
              <a:spcBef>
                <a:spcPts val="0"/>
              </a:spcBef>
              <a:spcAft>
                <a:spcPts val="0"/>
              </a:spcAft>
              <a:buNone/>
              <a:defRPr sz="2800">
                <a:solidFill>
                  <a:schemeClr val="lt1"/>
                </a:solidFill>
              </a:defRPr>
            </a:lvl4pPr>
            <a:lvl5pPr lvl="4">
              <a:spcBef>
                <a:spcPts val="0"/>
              </a:spcBef>
              <a:spcAft>
                <a:spcPts val="0"/>
              </a:spcAft>
              <a:buNone/>
              <a:defRPr sz="2800">
                <a:solidFill>
                  <a:schemeClr val="lt1"/>
                </a:solidFill>
              </a:defRPr>
            </a:lvl5pPr>
            <a:lvl6pPr lvl="5">
              <a:spcBef>
                <a:spcPts val="0"/>
              </a:spcBef>
              <a:spcAft>
                <a:spcPts val="0"/>
              </a:spcAft>
              <a:buNone/>
              <a:defRPr sz="2800">
                <a:solidFill>
                  <a:schemeClr val="lt1"/>
                </a:solidFill>
              </a:defRPr>
            </a:lvl6pPr>
            <a:lvl7pPr lvl="6">
              <a:spcBef>
                <a:spcPts val="0"/>
              </a:spcBef>
              <a:spcAft>
                <a:spcPts val="0"/>
              </a:spcAft>
              <a:buNone/>
              <a:defRPr sz="2800">
                <a:solidFill>
                  <a:schemeClr val="lt1"/>
                </a:solidFill>
              </a:defRPr>
            </a:lvl7pPr>
            <a:lvl8pPr lvl="7">
              <a:spcBef>
                <a:spcPts val="0"/>
              </a:spcBef>
              <a:spcAft>
                <a:spcPts val="0"/>
              </a:spcAft>
              <a:buNone/>
              <a:defRPr sz="2800">
                <a:solidFill>
                  <a:schemeClr val="lt1"/>
                </a:solidFill>
              </a:defRPr>
            </a:lvl8pPr>
            <a:lvl9pPr lvl="8">
              <a:spcBef>
                <a:spcPts val="0"/>
              </a:spcBef>
              <a:spcAft>
                <a:spcPts val="0"/>
              </a:spcAft>
              <a:buNone/>
              <a:defRPr sz="2800">
                <a:solidFill>
                  <a:schemeClr val="lt1"/>
                </a:solidFill>
              </a:defRPr>
            </a:lvl9pPr>
          </a:lstStyle>
          <a:p/>
        </p:txBody>
      </p:sp>
      <p:sp>
        <p:nvSpPr>
          <p:cNvPr id="1396" name="Google Shape;1396;g358f260d2dc_0_474"/>
          <p:cNvSpPr txBox="1"/>
          <p:nvPr>
            <p:ph idx="12" type="sldNum"/>
          </p:nvPr>
        </p:nvSpPr>
        <p:spPr>
          <a:xfrm>
            <a:off x="8574165" y="4656150"/>
            <a:ext cx="289200" cy="238200"/>
          </a:xfrm>
          <a:prstGeom prst="rect">
            <a:avLst/>
          </a:prstGeom>
        </p:spPr>
        <p:txBody>
          <a:bodyPr anchorCtr="0" anchor="ctr" bIns="45700" lIns="91425" spcFirstLastPara="1" rIns="0" wrap="square" tIns="45700">
            <a:noAutofit/>
          </a:bodyPr>
          <a:lstStyle>
            <a:lvl1pPr lvl="0">
              <a:buClr>
                <a:srgbClr val="000000"/>
              </a:buClr>
              <a:buFont typeface="Arial"/>
              <a:buNone/>
              <a:defRPr>
                <a:solidFill>
                  <a:srgbClr val="BABDCE"/>
                </a:solidFill>
              </a:defRPr>
            </a:lvl1pPr>
            <a:lvl2pPr lvl="1">
              <a:buClr>
                <a:srgbClr val="000000"/>
              </a:buClr>
              <a:buFont typeface="Arial"/>
              <a:buNone/>
              <a:defRPr>
                <a:solidFill>
                  <a:srgbClr val="BABDCE"/>
                </a:solidFill>
              </a:defRPr>
            </a:lvl2pPr>
            <a:lvl3pPr lvl="2">
              <a:buClr>
                <a:srgbClr val="000000"/>
              </a:buClr>
              <a:buFont typeface="Arial"/>
              <a:buNone/>
              <a:defRPr>
                <a:solidFill>
                  <a:srgbClr val="BABDCE"/>
                </a:solidFill>
              </a:defRPr>
            </a:lvl3pPr>
            <a:lvl4pPr lvl="3">
              <a:buClr>
                <a:srgbClr val="000000"/>
              </a:buClr>
              <a:buFont typeface="Arial"/>
              <a:buNone/>
              <a:defRPr>
                <a:solidFill>
                  <a:srgbClr val="BABDCE"/>
                </a:solidFill>
              </a:defRPr>
            </a:lvl4pPr>
            <a:lvl5pPr lvl="4">
              <a:buClr>
                <a:srgbClr val="000000"/>
              </a:buClr>
              <a:buFont typeface="Arial"/>
              <a:buNone/>
              <a:defRPr>
                <a:solidFill>
                  <a:srgbClr val="BABDCE"/>
                </a:solidFill>
              </a:defRPr>
            </a:lvl5pPr>
            <a:lvl6pPr lvl="5">
              <a:buClr>
                <a:srgbClr val="000000"/>
              </a:buClr>
              <a:buFont typeface="Arial"/>
              <a:buNone/>
              <a:defRPr>
                <a:solidFill>
                  <a:srgbClr val="BABDCE"/>
                </a:solidFill>
              </a:defRPr>
            </a:lvl6pPr>
            <a:lvl7pPr lvl="6">
              <a:buClr>
                <a:srgbClr val="000000"/>
              </a:buClr>
              <a:buFont typeface="Arial"/>
              <a:buNone/>
              <a:defRPr>
                <a:solidFill>
                  <a:srgbClr val="BABDCE"/>
                </a:solidFill>
              </a:defRPr>
            </a:lvl7pPr>
            <a:lvl8pPr lvl="7">
              <a:buClr>
                <a:srgbClr val="000000"/>
              </a:buClr>
              <a:buFont typeface="Arial"/>
              <a:buNone/>
              <a:defRPr>
                <a:solidFill>
                  <a:srgbClr val="BABDCE"/>
                </a:solidFill>
              </a:defRPr>
            </a:lvl8pPr>
            <a:lvl9pPr lvl="8">
              <a:buClr>
                <a:srgbClr val="000000"/>
              </a:buClr>
              <a:buFont typeface="Arial"/>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397" name="Google Shape;1397;g358f260d2dc_0_474"/>
          <p:cNvGrpSpPr/>
          <p:nvPr/>
        </p:nvGrpSpPr>
        <p:grpSpPr>
          <a:xfrm>
            <a:off x="8674581" y="237979"/>
            <a:ext cx="182847" cy="182689"/>
            <a:chOff x="16729177" y="545963"/>
            <a:chExt cx="689727" cy="689133"/>
          </a:xfrm>
        </p:grpSpPr>
        <p:sp>
          <p:nvSpPr>
            <p:cNvPr id="1398" name="Google Shape;1398;g358f260d2dc_0_47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399" name="Google Shape;1399;g358f260d2dc_0_47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isclaimer">
  <p:cSld name="Breaker_Denim_1_2">
    <p:bg>
      <p:bgPr>
        <a:solidFill>
          <a:schemeClr val="lt2"/>
        </a:solidFill>
      </p:bgPr>
    </p:bg>
    <p:spTree>
      <p:nvGrpSpPr>
        <p:cNvPr id="1400" name="Shape 1400"/>
        <p:cNvGrpSpPr/>
        <p:nvPr/>
      </p:nvGrpSpPr>
      <p:grpSpPr>
        <a:xfrm>
          <a:off x="0" y="0"/>
          <a:ext cx="0" cy="0"/>
          <a:chOff x="0" y="0"/>
          <a:chExt cx="0" cy="0"/>
        </a:xfrm>
      </p:grpSpPr>
      <p:sp>
        <p:nvSpPr>
          <p:cNvPr id="1401" name="Google Shape;1401;g358f260d2dc_0_480"/>
          <p:cNvSpPr txBox="1"/>
          <p:nvPr>
            <p:ph idx="12" type="sldNum"/>
          </p:nvPr>
        </p:nvSpPr>
        <p:spPr>
          <a:xfrm>
            <a:off x="8574165" y="4656150"/>
            <a:ext cx="289200" cy="238200"/>
          </a:xfrm>
          <a:prstGeom prst="rect">
            <a:avLst/>
          </a:prstGeom>
        </p:spPr>
        <p:txBody>
          <a:bodyPr anchorCtr="0" anchor="ctr" bIns="45700" lIns="91425" spcFirstLastPara="1" rIns="0" wrap="square" tIns="45700">
            <a:noAutofit/>
          </a:bodyPr>
          <a:lstStyle>
            <a:lvl1pPr lvl="0">
              <a:buClr>
                <a:srgbClr val="000000"/>
              </a:buClr>
              <a:buFont typeface="Arial"/>
              <a:buNone/>
              <a:defRPr>
                <a:solidFill>
                  <a:srgbClr val="BABDCE"/>
                </a:solidFill>
              </a:defRPr>
            </a:lvl1pPr>
            <a:lvl2pPr lvl="1">
              <a:buClr>
                <a:srgbClr val="000000"/>
              </a:buClr>
              <a:buFont typeface="Arial"/>
              <a:buNone/>
              <a:defRPr>
                <a:solidFill>
                  <a:srgbClr val="BABDCE"/>
                </a:solidFill>
              </a:defRPr>
            </a:lvl2pPr>
            <a:lvl3pPr lvl="2">
              <a:buClr>
                <a:srgbClr val="000000"/>
              </a:buClr>
              <a:buFont typeface="Arial"/>
              <a:buNone/>
              <a:defRPr>
                <a:solidFill>
                  <a:srgbClr val="BABDCE"/>
                </a:solidFill>
              </a:defRPr>
            </a:lvl3pPr>
            <a:lvl4pPr lvl="3">
              <a:buClr>
                <a:srgbClr val="000000"/>
              </a:buClr>
              <a:buFont typeface="Arial"/>
              <a:buNone/>
              <a:defRPr>
                <a:solidFill>
                  <a:srgbClr val="BABDCE"/>
                </a:solidFill>
              </a:defRPr>
            </a:lvl4pPr>
            <a:lvl5pPr lvl="4">
              <a:buClr>
                <a:srgbClr val="000000"/>
              </a:buClr>
              <a:buFont typeface="Arial"/>
              <a:buNone/>
              <a:defRPr>
                <a:solidFill>
                  <a:srgbClr val="BABDCE"/>
                </a:solidFill>
              </a:defRPr>
            </a:lvl5pPr>
            <a:lvl6pPr lvl="5">
              <a:buClr>
                <a:srgbClr val="000000"/>
              </a:buClr>
              <a:buFont typeface="Arial"/>
              <a:buNone/>
              <a:defRPr>
                <a:solidFill>
                  <a:srgbClr val="BABDCE"/>
                </a:solidFill>
              </a:defRPr>
            </a:lvl6pPr>
            <a:lvl7pPr lvl="6">
              <a:buClr>
                <a:srgbClr val="000000"/>
              </a:buClr>
              <a:buFont typeface="Arial"/>
              <a:buNone/>
              <a:defRPr>
                <a:solidFill>
                  <a:srgbClr val="BABDCE"/>
                </a:solidFill>
              </a:defRPr>
            </a:lvl7pPr>
            <a:lvl8pPr lvl="7">
              <a:buClr>
                <a:srgbClr val="000000"/>
              </a:buClr>
              <a:buFont typeface="Arial"/>
              <a:buNone/>
              <a:defRPr>
                <a:solidFill>
                  <a:srgbClr val="BABDCE"/>
                </a:solidFill>
              </a:defRPr>
            </a:lvl8pPr>
            <a:lvl9pPr lvl="8">
              <a:buClr>
                <a:srgbClr val="000000"/>
              </a:buClr>
              <a:buFont typeface="Arial"/>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sp>
        <p:nvSpPr>
          <p:cNvPr id="1402" name="Google Shape;1402;g358f260d2dc_0_480"/>
          <p:cNvSpPr txBox="1"/>
          <p:nvPr/>
        </p:nvSpPr>
        <p:spPr>
          <a:xfrm>
            <a:off x="2047500" y="1829100"/>
            <a:ext cx="5049000" cy="1485300"/>
          </a:xfrm>
          <a:prstGeom prst="rect">
            <a:avLst/>
          </a:prstGeom>
          <a:noFill/>
          <a:ln>
            <a:noFill/>
          </a:ln>
        </p:spPr>
        <p:txBody>
          <a:bodyPr anchorCtr="0" anchor="t" bIns="45725" lIns="0" spcFirstLastPara="1" rIns="45725" wrap="square" tIns="45725">
            <a:spAutoFit/>
          </a:bodyPr>
          <a:lstStyle/>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This proposal is conditioned upon negotiation and execution by the parties of a written agreement containing mutually acceptable terms and conditions. This proposal may not be incorporated into a contract and does not constitute a contract. The pricing included in this proposal is based on the specific products and services outlined and is subject to Confluent’s standard terms unless otherwise stated herein. Any variations in Confluent’s standard terms or the products, service term, locations, and/or configuration described in this proposal may result in different pricing.</a:t>
            </a:r>
            <a:endParaRPr sz="1000">
              <a:solidFill>
                <a:schemeClr val="dk1"/>
              </a:solidFill>
              <a:latin typeface="Montserrat"/>
              <a:ea typeface="Montserrat"/>
              <a:cs typeface="Montserrat"/>
              <a:sym typeface="Montserrat"/>
            </a:endParaRPr>
          </a:p>
        </p:txBody>
      </p:sp>
      <p:sp>
        <p:nvSpPr>
          <p:cNvPr id="1403" name="Google Shape;1403;g358f260d2dc_0_480"/>
          <p:cNvSpPr/>
          <p:nvPr/>
        </p:nvSpPr>
        <p:spPr>
          <a:xfrm>
            <a:off x="2047500" y="1367563"/>
            <a:ext cx="1156200" cy="278700"/>
          </a:xfrm>
          <a:prstGeom prst="roundRect">
            <a:avLst>
              <a:gd fmla="val 50000" name="adj"/>
            </a:avLst>
          </a:prstGeom>
          <a:gradFill>
            <a:gsLst>
              <a:gs pos="0">
                <a:schemeClr val="accent1"/>
              </a:gs>
              <a:gs pos="100000">
                <a:schemeClr val="accent2"/>
              </a:gs>
            </a:gsLst>
            <a:lin ang="0" scaled="0"/>
          </a:gra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DISCLAIMER</a:t>
            </a:r>
            <a:endParaRPr sz="700">
              <a:solidFill>
                <a:schemeClr val="lt1"/>
              </a:solidFill>
              <a:latin typeface="Montserrat"/>
              <a:ea typeface="Montserrat"/>
              <a:cs typeface="Montserrat"/>
              <a:sym typeface="Montserrat"/>
            </a:endParaRPr>
          </a:p>
        </p:txBody>
      </p:sp>
      <p:grpSp>
        <p:nvGrpSpPr>
          <p:cNvPr id="1404" name="Google Shape;1404;g358f260d2dc_0_480"/>
          <p:cNvGrpSpPr/>
          <p:nvPr/>
        </p:nvGrpSpPr>
        <p:grpSpPr>
          <a:xfrm>
            <a:off x="8674581" y="237979"/>
            <a:ext cx="182847" cy="182689"/>
            <a:chOff x="16729177" y="545963"/>
            <a:chExt cx="689727" cy="689133"/>
          </a:xfrm>
        </p:grpSpPr>
        <p:sp>
          <p:nvSpPr>
            <p:cNvPr id="1405" name="Google Shape;1405;g358f260d2dc_0_48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406" name="Google Shape;1406;g358f260d2dc_0_48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Statement">
  <p:cSld name="Breaker_Denim_1_1">
    <p:bg>
      <p:bgPr>
        <a:solidFill>
          <a:schemeClr val="dk2"/>
        </a:solidFill>
      </p:bgPr>
    </p:bg>
    <p:spTree>
      <p:nvGrpSpPr>
        <p:cNvPr id="1407" name="Shape 1407"/>
        <p:cNvGrpSpPr/>
        <p:nvPr/>
      </p:nvGrpSpPr>
      <p:grpSpPr>
        <a:xfrm>
          <a:off x="0" y="0"/>
          <a:ext cx="0" cy="0"/>
          <a:chOff x="0" y="0"/>
          <a:chExt cx="0" cy="0"/>
        </a:xfrm>
      </p:grpSpPr>
      <p:grpSp>
        <p:nvGrpSpPr>
          <p:cNvPr id="1408" name="Google Shape;1408;g358f260d2dc_0_487"/>
          <p:cNvGrpSpPr/>
          <p:nvPr/>
        </p:nvGrpSpPr>
        <p:grpSpPr>
          <a:xfrm>
            <a:off x="7927468" y="3962639"/>
            <a:ext cx="545850" cy="545311"/>
            <a:chOff x="16729177" y="545963"/>
            <a:chExt cx="689727" cy="689133"/>
          </a:xfrm>
        </p:grpSpPr>
        <p:sp>
          <p:nvSpPr>
            <p:cNvPr id="1409" name="Google Shape;1409;g358f260d2dc_0_48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410" name="Google Shape;1410;g358f260d2dc_0_48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cxnSp>
        <p:nvCxnSpPr>
          <p:cNvPr id="1411" name="Google Shape;1411;g358f260d2dc_0_487"/>
          <p:cNvCxnSpPr/>
          <p:nvPr/>
        </p:nvCxnSpPr>
        <p:spPr>
          <a:xfrm>
            <a:off x="3101850" y="1841325"/>
            <a:ext cx="0" cy="1003800"/>
          </a:xfrm>
          <a:prstGeom prst="straightConnector1">
            <a:avLst/>
          </a:prstGeom>
          <a:noFill/>
          <a:ln cap="flat" cmpd="sng" w="38100">
            <a:solidFill>
              <a:schemeClr val="lt1"/>
            </a:solidFill>
            <a:prstDash val="solid"/>
            <a:round/>
            <a:headEnd len="med" w="med" type="none"/>
            <a:tailEnd len="med" w="med" type="none"/>
          </a:ln>
        </p:spPr>
      </p:cxnSp>
      <p:sp>
        <p:nvSpPr>
          <p:cNvPr id="1412" name="Google Shape;1412;g358f260d2dc_0_487"/>
          <p:cNvSpPr txBox="1"/>
          <p:nvPr>
            <p:ph type="title"/>
          </p:nvPr>
        </p:nvSpPr>
        <p:spPr>
          <a:xfrm>
            <a:off x="941350" y="1881300"/>
            <a:ext cx="1932000" cy="923700"/>
          </a:xfrm>
          <a:prstGeom prst="rect">
            <a:avLst/>
          </a:prstGeom>
        </p:spPr>
        <p:txBody>
          <a:bodyPr anchorCtr="0" anchor="ctr" bIns="45700" lIns="0" spcFirstLastPara="1" rIns="91425" wrap="square" tIns="45700">
            <a:noAutofit/>
          </a:bodyPr>
          <a:lstStyle>
            <a:lvl1pPr lvl="0" algn="r">
              <a:spcBef>
                <a:spcPts val="0"/>
              </a:spcBef>
              <a:spcAft>
                <a:spcPts val="0"/>
              </a:spcAft>
              <a:buClr>
                <a:schemeClr val="accent1"/>
              </a:buClr>
              <a:buSzPts val="2200"/>
              <a:buNone/>
              <a:defRPr>
                <a:solidFill>
                  <a:schemeClr val="accent1"/>
                </a:solidFill>
              </a:defRPr>
            </a:lvl1pPr>
            <a:lvl2pPr lvl="1">
              <a:spcBef>
                <a:spcPts val="0"/>
              </a:spcBef>
              <a:spcAft>
                <a:spcPts val="0"/>
              </a:spcAft>
              <a:buClr>
                <a:schemeClr val="accent1"/>
              </a:buClr>
              <a:buSzPts val="2400"/>
              <a:buNone/>
              <a:defRPr>
                <a:solidFill>
                  <a:schemeClr val="accent1"/>
                </a:solidFill>
              </a:defRPr>
            </a:lvl2pPr>
            <a:lvl3pPr lvl="2">
              <a:spcBef>
                <a:spcPts val="0"/>
              </a:spcBef>
              <a:spcAft>
                <a:spcPts val="0"/>
              </a:spcAft>
              <a:buClr>
                <a:schemeClr val="accent1"/>
              </a:buClr>
              <a:buSzPts val="2400"/>
              <a:buNone/>
              <a:defRPr>
                <a:solidFill>
                  <a:schemeClr val="accent1"/>
                </a:solidFill>
              </a:defRPr>
            </a:lvl3pPr>
            <a:lvl4pPr lvl="3">
              <a:spcBef>
                <a:spcPts val="0"/>
              </a:spcBef>
              <a:spcAft>
                <a:spcPts val="0"/>
              </a:spcAft>
              <a:buClr>
                <a:schemeClr val="accent1"/>
              </a:buClr>
              <a:buSzPts val="2400"/>
              <a:buNone/>
              <a:defRPr>
                <a:solidFill>
                  <a:schemeClr val="accent1"/>
                </a:solidFill>
              </a:defRPr>
            </a:lvl4pPr>
            <a:lvl5pPr lvl="4">
              <a:spcBef>
                <a:spcPts val="0"/>
              </a:spcBef>
              <a:spcAft>
                <a:spcPts val="0"/>
              </a:spcAft>
              <a:buClr>
                <a:schemeClr val="accent1"/>
              </a:buClr>
              <a:buSzPts val="2400"/>
              <a:buNone/>
              <a:defRPr>
                <a:solidFill>
                  <a:schemeClr val="accent1"/>
                </a:solidFill>
              </a:defRPr>
            </a:lvl5pPr>
            <a:lvl6pPr lvl="5">
              <a:spcBef>
                <a:spcPts val="0"/>
              </a:spcBef>
              <a:spcAft>
                <a:spcPts val="0"/>
              </a:spcAft>
              <a:buClr>
                <a:schemeClr val="accent1"/>
              </a:buClr>
              <a:buSzPts val="2400"/>
              <a:buNone/>
              <a:defRPr>
                <a:solidFill>
                  <a:schemeClr val="accent1"/>
                </a:solidFill>
              </a:defRPr>
            </a:lvl6pPr>
            <a:lvl7pPr lvl="6">
              <a:spcBef>
                <a:spcPts val="0"/>
              </a:spcBef>
              <a:spcAft>
                <a:spcPts val="0"/>
              </a:spcAft>
              <a:buClr>
                <a:schemeClr val="accent1"/>
              </a:buClr>
              <a:buSzPts val="2400"/>
              <a:buNone/>
              <a:defRPr>
                <a:solidFill>
                  <a:schemeClr val="accent1"/>
                </a:solidFill>
              </a:defRPr>
            </a:lvl7pPr>
            <a:lvl8pPr lvl="7">
              <a:spcBef>
                <a:spcPts val="0"/>
              </a:spcBef>
              <a:spcAft>
                <a:spcPts val="0"/>
              </a:spcAft>
              <a:buClr>
                <a:schemeClr val="accent1"/>
              </a:buClr>
              <a:buSzPts val="2400"/>
              <a:buNone/>
              <a:defRPr>
                <a:solidFill>
                  <a:schemeClr val="accent1"/>
                </a:solidFill>
              </a:defRPr>
            </a:lvl8pPr>
            <a:lvl9pPr lvl="8">
              <a:spcBef>
                <a:spcPts val="0"/>
              </a:spcBef>
              <a:spcAft>
                <a:spcPts val="0"/>
              </a:spcAft>
              <a:buClr>
                <a:schemeClr val="accent1"/>
              </a:buClr>
              <a:buSzPts val="2400"/>
              <a:buNone/>
              <a:defRPr>
                <a:solidFill>
                  <a:schemeClr val="accent1"/>
                </a:solidFill>
              </a:defRPr>
            </a:lvl9pPr>
          </a:lstStyle>
          <a:p/>
        </p:txBody>
      </p:sp>
      <p:sp>
        <p:nvSpPr>
          <p:cNvPr id="1413" name="Google Shape;1413;g358f260d2dc_0_487"/>
          <p:cNvSpPr txBox="1"/>
          <p:nvPr>
            <p:ph idx="1" type="subTitle"/>
          </p:nvPr>
        </p:nvSpPr>
        <p:spPr>
          <a:xfrm>
            <a:off x="3406550" y="1841325"/>
            <a:ext cx="4796100" cy="1003800"/>
          </a:xfrm>
          <a:prstGeom prst="rect">
            <a:avLst/>
          </a:prstGeom>
        </p:spPr>
        <p:txBody>
          <a:bodyPr anchorCtr="0" anchor="ctr" bIns="45700" lIns="0" spcFirstLastPara="1" rIns="45725" wrap="square" tIns="0">
            <a:noAutofit/>
          </a:bodyPr>
          <a:lstStyle>
            <a:lvl1pPr lvl="0">
              <a:lnSpc>
                <a:spcPct val="115000"/>
              </a:lnSpc>
              <a:spcBef>
                <a:spcPts val="0"/>
              </a:spcBef>
              <a:spcAft>
                <a:spcPts val="0"/>
              </a:spcAft>
              <a:buClr>
                <a:schemeClr val="lt1"/>
              </a:buClr>
              <a:buSzPts val="1500"/>
              <a:buNone/>
              <a:defRPr sz="1500">
                <a:solidFill>
                  <a:schemeClr val="lt1"/>
                </a:solidFill>
              </a:defRPr>
            </a:lvl1pPr>
            <a:lvl2pPr lvl="1">
              <a:lnSpc>
                <a:spcPct val="115000"/>
              </a:lnSpc>
              <a:spcBef>
                <a:spcPts val="400"/>
              </a:spcBef>
              <a:spcAft>
                <a:spcPts val="0"/>
              </a:spcAft>
              <a:buClr>
                <a:schemeClr val="lt1"/>
              </a:buClr>
              <a:buSzPts val="1500"/>
              <a:buNone/>
              <a:defRPr sz="1500">
                <a:solidFill>
                  <a:schemeClr val="lt1"/>
                </a:solidFill>
              </a:defRPr>
            </a:lvl2pPr>
            <a:lvl3pPr lvl="2">
              <a:lnSpc>
                <a:spcPct val="115000"/>
              </a:lnSpc>
              <a:spcBef>
                <a:spcPts val="400"/>
              </a:spcBef>
              <a:spcAft>
                <a:spcPts val="0"/>
              </a:spcAft>
              <a:buClr>
                <a:schemeClr val="lt1"/>
              </a:buClr>
              <a:buSzPts val="1500"/>
              <a:buNone/>
              <a:defRPr sz="1500">
                <a:solidFill>
                  <a:schemeClr val="lt1"/>
                </a:solidFill>
              </a:defRPr>
            </a:lvl3pPr>
            <a:lvl4pPr lvl="3">
              <a:lnSpc>
                <a:spcPct val="115000"/>
              </a:lnSpc>
              <a:spcBef>
                <a:spcPts val="400"/>
              </a:spcBef>
              <a:spcAft>
                <a:spcPts val="0"/>
              </a:spcAft>
              <a:buClr>
                <a:schemeClr val="lt1"/>
              </a:buClr>
              <a:buSzPts val="1500"/>
              <a:buNone/>
              <a:defRPr sz="1500">
                <a:solidFill>
                  <a:schemeClr val="lt1"/>
                </a:solidFill>
              </a:defRPr>
            </a:lvl4pPr>
            <a:lvl5pPr lvl="4">
              <a:lnSpc>
                <a:spcPct val="115000"/>
              </a:lnSpc>
              <a:spcBef>
                <a:spcPts val="400"/>
              </a:spcBef>
              <a:spcAft>
                <a:spcPts val="0"/>
              </a:spcAft>
              <a:buClr>
                <a:schemeClr val="lt1"/>
              </a:buClr>
              <a:buSzPts val="1500"/>
              <a:buNone/>
              <a:defRPr sz="1500">
                <a:solidFill>
                  <a:schemeClr val="lt1"/>
                </a:solidFill>
              </a:defRPr>
            </a:lvl5pPr>
            <a:lvl6pPr lvl="5">
              <a:lnSpc>
                <a:spcPct val="115000"/>
              </a:lnSpc>
              <a:spcBef>
                <a:spcPts val="400"/>
              </a:spcBef>
              <a:spcAft>
                <a:spcPts val="0"/>
              </a:spcAft>
              <a:buClr>
                <a:schemeClr val="lt1"/>
              </a:buClr>
              <a:buSzPts val="1500"/>
              <a:buNone/>
              <a:defRPr sz="1500">
                <a:solidFill>
                  <a:schemeClr val="lt1"/>
                </a:solidFill>
              </a:defRPr>
            </a:lvl6pPr>
            <a:lvl7pPr lvl="6">
              <a:lnSpc>
                <a:spcPct val="115000"/>
              </a:lnSpc>
              <a:spcBef>
                <a:spcPts val="400"/>
              </a:spcBef>
              <a:spcAft>
                <a:spcPts val="0"/>
              </a:spcAft>
              <a:buClr>
                <a:schemeClr val="lt1"/>
              </a:buClr>
              <a:buSzPts val="1500"/>
              <a:buNone/>
              <a:defRPr sz="1500">
                <a:solidFill>
                  <a:schemeClr val="lt1"/>
                </a:solidFill>
              </a:defRPr>
            </a:lvl7pPr>
            <a:lvl8pPr lvl="7">
              <a:lnSpc>
                <a:spcPct val="115000"/>
              </a:lnSpc>
              <a:spcBef>
                <a:spcPts val="400"/>
              </a:spcBef>
              <a:spcAft>
                <a:spcPts val="0"/>
              </a:spcAft>
              <a:buClr>
                <a:schemeClr val="lt1"/>
              </a:buClr>
              <a:buSzPts val="1500"/>
              <a:buNone/>
              <a:defRPr sz="1500">
                <a:solidFill>
                  <a:schemeClr val="lt1"/>
                </a:solidFill>
              </a:defRPr>
            </a:lvl8pPr>
            <a:lvl9pPr lvl="8">
              <a:lnSpc>
                <a:spcPct val="115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Statement">
  <p:cSld name="Breaker_Denim_1_1_2">
    <p:bg>
      <p:bgPr>
        <a:solidFill>
          <a:schemeClr val="lt2"/>
        </a:solidFill>
      </p:bgPr>
    </p:bg>
    <p:spTree>
      <p:nvGrpSpPr>
        <p:cNvPr id="1414" name="Shape 1414"/>
        <p:cNvGrpSpPr/>
        <p:nvPr/>
      </p:nvGrpSpPr>
      <p:grpSpPr>
        <a:xfrm>
          <a:off x="0" y="0"/>
          <a:ext cx="0" cy="0"/>
          <a:chOff x="0" y="0"/>
          <a:chExt cx="0" cy="0"/>
        </a:xfrm>
      </p:grpSpPr>
      <p:cxnSp>
        <p:nvCxnSpPr>
          <p:cNvPr id="1415" name="Google Shape;1415;g358f260d2dc_0_494"/>
          <p:cNvCxnSpPr/>
          <p:nvPr/>
        </p:nvCxnSpPr>
        <p:spPr>
          <a:xfrm>
            <a:off x="3101850" y="1841325"/>
            <a:ext cx="0" cy="1003800"/>
          </a:xfrm>
          <a:prstGeom prst="straightConnector1">
            <a:avLst/>
          </a:prstGeom>
          <a:noFill/>
          <a:ln cap="flat" cmpd="sng" w="38100">
            <a:solidFill>
              <a:schemeClr val="dk1"/>
            </a:solidFill>
            <a:prstDash val="solid"/>
            <a:round/>
            <a:headEnd len="med" w="med" type="none"/>
            <a:tailEnd len="med" w="med" type="none"/>
          </a:ln>
        </p:spPr>
      </p:cxnSp>
      <p:sp>
        <p:nvSpPr>
          <p:cNvPr id="1416" name="Google Shape;1416;g358f260d2dc_0_494"/>
          <p:cNvSpPr txBox="1"/>
          <p:nvPr>
            <p:ph type="title"/>
          </p:nvPr>
        </p:nvSpPr>
        <p:spPr>
          <a:xfrm>
            <a:off x="941350" y="1881300"/>
            <a:ext cx="1932000" cy="923700"/>
          </a:xfrm>
          <a:prstGeom prst="rect">
            <a:avLst/>
          </a:prstGeom>
        </p:spPr>
        <p:txBody>
          <a:bodyPr anchorCtr="0" anchor="ctr" bIns="45700" lIns="0" spcFirstLastPara="1" rIns="91425" wrap="square" tIns="45700">
            <a:noAutofit/>
          </a:bodyPr>
          <a:lstStyle>
            <a:lvl1pPr lvl="0" algn="r">
              <a:spcBef>
                <a:spcPts val="0"/>
              </a:spcBef>
              <a:spcAft>
                <a:spcPts val="0"/>
              </a:spcAft>
              <a:buClr>
                <a:schemeClr val="accent1"/>
              </a:buClr>
              <a:buSzPts val="2200"/>
              <a:buNone/>
              <a:defRPr>
                <a:solidFill>
                  <a:schemeClr val="accent1"/>
                </a:solidFill>
              </a:defRPr>
            </a:lvl1pPr>
            <a:lvl2pPr lvl="1">
              <a:spcBef>
                <a:spcPts val="0"/>
              </a:spcBef>
              <a:spcAft>
                <a:spcPts val="0"/>
              </a:spcAft>
              <a:buClr>
                <a:schemeClr val="accent2"/>
              </a:buClr>
              <a:buSzPts val="2400"/>
              <a:buNone/>
              <a:defRPr>
                <a:solidFill>
                  <a:schemeClr val="accent2"/>
                </a:solidFill>
              </a:defRPr>
            </a:lvl2pPr>
            <a:lvl3pPr lvl="2">
              <a:spcBef>
                <a:spcPts val="0"/>
              </a:spcBef>
              <a:spcAft>
                <a:spcPts val="0"/>
              </a:spcAft>
              <a:buClr>
                <a:schemeClr val="accent2"/>
              </a:buClr>
              <a:buSzPts val="2400"/>
              <a:buNone/>
              <a:defRPr>
                <a:solidFill>
                  <a:schemeClr val="accent2"/>
                </a:solidFill>
              </a:defRPr>
            </a:lvl3pPr>
            <a:lvl4pPr lvl="3">
              <a:spcBef>
                <a:spcPts val="0"/>
              </a:spcBef>
              <a:spcAft>
                <a:spcPts val="0"/>
              </a:spcAft>
              <a:buClr>
                <a:schemeClr val="accent2"/>
              </a:buClr>
              <a:buSzPts val="2400"/>
              <a:buNone/>
              <a:defRPr>
                <a:solidFill>
                  <a:schemeClr val="accent2"/>
                </a:solidFill>
              </a:defRPr>
            </a:lvl4pPr>
            <a:lvl5pPr lvl="4">
              <a:spcBef>
                <a:spcPts val="0"/>
              </a:spcBef>
              <a:spcAft>
                <a:spcPts val="0"/>
              </a:spcAft>
              <a:buClr>
                <a:schemeClr val="accent2"/>
              </a:buClr>
              <a:buSzPts val="2400"/>
              <a:buNone/>
              <a:defRPr>
                <a:solidFill>
                  <a:schemeClr val="accent2"/>
                </a:solidFill>
              </a:defRPr>
            </a:lvl5pPr>
            <a:lvl6pPr lvl="5">
              <a:spcBef>
                <a:spcPts val="0"/>
              </a:spcBef>
              <a:spcAft>
                <a:spcPts val="0"/>
              </a:spcAft>
              <a:buClr>
                <a:schemeClr val="accent2"/>
              </a:buClr>
              <a:buSzPts val="2400"/>
              <a:buNone/>
              <a:defRPr>
                <a:solidFill>
                  <a:schemeClr val="accent2"/>
                </a:solidFill>
              </a:defRPr>
            </a:lvl6pPr>
            <a:lvl7pPr lvl="6">
              <a:spcBef>
                <a:spcPts val="0"/>
              </a:spcBef>
              <a:spcAft>
                <a:spcPts val="0"/>
              </a:spcAft>
              <a:buClr>
                <a:schemeClr val="accent2"/>
              </a:buClr>
              <a:buSzPts val="2400"/>
              <a:buNone/>
              <a:defRPr>
                <a:solidFill>
                  <a:schemeClr val="accent2"/>
                </a:solidFill>
              </a:defRPr>
            </a:lvl7pPr>
            <a:lvl8pPr lvl="7">
              <a:spcBef>
                <a:spcPts val="0"/>
              </a:spcBef>
              <a:spcAft>
                <a:spcPts val="0"/>
              </a:spcAft>
              <a:buClr>
                <a:schemeClr val="accent2"/>
              </a:buClr>
              <a:buSzPts val="2400"/>
              <a:buNone/>
              <a:defRPr>
                <a:solidFill>
                  <a:schemeClr val="accent2"/>
                </a:solidFill>
              </a:defRPr>
            </a:lvl8pPr>
            <a:lvl9pPr lvl="8">
              <a:spcBef>
                <a:spcPts val="0"/>
              </a:spcBef>
              <a:spcAft>
                <a:spcPts val="0"/>
              </a:spcAft>
              <a:buClr>
                <a:schemeClr val="accent2"/>
              </a:buClr>
              <a:buSzPts val="2400"/>
              <a:buNone/>
              <a:defRPr>
                <a:solidFill>
                  <a:schemeClr val="accent2"/>
                </a:solidFill>
              </a:defRPr>
            </a:lvl9pPr>
          </a:lstStyle>
          <a:p/>
        </p:txBody>
      </p:sp>
      <p:sp>
        <p:nvSpPr>
          <p:cNvPr id="1417" name="Google Shape;1417;g358f260d2dc_0_494"/>
          <p:cNvSpPr txBox="1"/>
          <p:nvPr>
            <p:ph idx="1" type="subTitle"/>
          </p:nvPr>
        </p:nvSpPr>
        <p:spPr>
          <a:xfrm>
            <a:off x="3406550" y="1841325"/>
            <a:ext cx="4796100" cy="1003800"/>
          </a:xfrm>
          <a:prstGeom prst="rect">
            <a:avLst/>
          </a:prstGeom>
        </p:spPr>
        <p:txBody>
          <a:bodyPr anchorCtr="0" anchor="ctr" bIns="45700" lIns="0" spcFirstLastPara="1" rIns="45725" wrap="square" tIns="0">
            <a:noAutofit/>
          </a:bodyPr>
          <a:lstStyle>
            <a:lvl1pPr lvl="0">
              <a:lnSpc>
                <a:spcPct val="115000"/>
              </a:lnSpc>
              <a:spcBef>
                <a:spcPts val="0"/>
              </a:spcBef>
              <a:spcAft>
                <a:spcPts val="0"/>
              </a:spcAft>
              <a:buSzPts val="1500"/>
              <a:buNone/>
              <a:defRPr sz="1500"/>
            </a:lvl1pPr>
            <a:lvl2pPr lvl="1">
              <a:lnSpc>
                <a:spcPct val="115000"/>
              </a:lnSpc>
              <a:spcBef>
                <a:spcPts val="400"/>
              </a:spcBef>
              <a:spcAft>
                <a:spcPts val="0"/>
              </a:spcAft>
              <a:buSzPts val="1500"/>
              <a:buNone/>
              <a:defRPr sz="1500"/>
            </a:lvl2pPr>
            <a:lvl3pPr lvl="2">
              <a:lnSpc>
                <a:spcPct val="115000"/>
              </a:lnSpc>
              <a:spcBef>
                <a:spcPts val="400"/>
              </a:spcBef>
              <a:spcAft>
                <a:spcPts val="0"/>
              </a:spcAft>
              <a:buSzPts val="1500"/>
              <a:buNone/>
              <a:defRPr sz="1500"/>
            </a:lvl3pPr>
            <a:lvl4pPr lvl="3">
              <a:lnSpc>
                <a:spcPct val="115000"/>
              </a:lnSpc>
              <a:spcBef>
                <a:spcPts val="400"/>
              </a:spcBef>
              <a:spcAft>
                <a:spcPts val="0"/>
              </a:spcAft>
              <a:buSzPts val="1500"/>
              <a:buNone/>
              <a:defRPr sz="1500"/>
            </a:lvl4pPr>
            <a:lvl5pPr lvl="4">
              <a:lnSpc>
                <a:spcPct val="115000"/>
              </a:lnSpc>
              <a:spcBef>
                <a:spcPts val="400"/>
              </a:spcBef>
              <a:spcAft>
                <a:spcPts val="0"/>
              </a:spcAft>
              <a:buSzPts val="1500"/>
              <a:buNone/>
              <a:defRPr sz="1500"/>
            </a:lvl5pPr>
            <a:lvl6pPr lvl="5">
              <a:lnSpc>
                <a:spcPct val="115000"/>
              </a:lnSpc>
              <a:spcBef>
                <a:spcPts val="400"/>
              </a:spcBef>
              <a:spcAft>
                <a:spcPts val="0"/>
              </a:spcAft>
              <a:buSzPts val="1500"/>
              <a:buNone/>
              <a:defRPr sz="1500"/>
            </a:lvl6pPr>
            <a:lvl7pPr lvl="6">
              <a:lnSpc>
                <a:spcPct val="115000"/>
              </a:lnSpc>
              <a:spcBef>
                <a:spcPts val="400"/>
              </a:spcBef>
              <a:spcAft>
                <a:spcPts val="0"/>
              </a:spcAft>
              <a:buSzPts val="1500"/>
              <a:buNone/>
              <a:defRPr sz="1500"/>
            </a:lvl7pPr>
            <a:lvl8pPr lvl="7">
              <a:lnSpc>
                <a:spcPct val="115000"/>
              </a:lnSpc>
              <a:spcBef>
                <a:spcPts val="400"/>
              </a:spcBef>
              <a:spcAft>
                <a:spcPts val="0"/>
              </a:spcAft>
              <a:buSzPts val="1500"/>
              <a:buNone/>
              <a:defRPr sz="1500"/>
            </a:lvl8pPr>
            <a:lvl9pPr lvl="8">
              <a:lnSpc>
                <a:spcPct val="115000"/>
              </a:lnSpc>
              <a:spcBef>
                <a:spcPts val="400"/>
              </a:spcBef>
              <a:spcAft>
                <a:spcPts val="0"/>
              </a:spcAft>
              <a:buSzPts val="1500"/>
              <a:buNone/>
              <a:defRPr sz="1500"/>
            </a:lvl9pPr>
          </a:lstStyle>
          <a:p/>
        </p:txBody>
      </p:sp>
      <p:grpSp>
        <p:nvGrpSpPr>
          <p:cNvPr id="1418" name="Google Shape;1418;g358f260d2dc_0_494"/>
          <p:cNvGrpSpPr/>
          <p:nvPr/>
        </p:nvGrpSpPr>
        <p:grpSpPr>
          <a:xfrm>
            <a:off x="7927468" y="3962639"/>
            <a:ext cx="545850" cy="545311"/>
            <a:chOff x="16729177" y="545963"/>
            <a:chExt cx="689727" cy="689133"/>
          </a:xfrm>
        </p:grpSpPr>
        <p:sp>
          <p:nvSpPr>
            <p:cNvPr id="1419" name="Google Shape;1419;g358f260d2dc_0_49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1"/>
                </a:solidFill>
              </a:endParaRPr>
            </a:p>
          </p:txBody>
        </p:sp>
        <p:sp>
          <p:nvSpPr>
            <p:cNvPr id="1420" name="Google Shape;1420;g358f260d2dc_0_49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1"/>
                </a:solidFill>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Streams" showMasterSp="0">
  <p:cSld name="Title Slide_Meadow_1">
    <p:bg>
      <p:bgPr>
        <a:solidFill>
          <a:schemeClr val="dk2"/>
        </a:solidFill>
      </p:bgPr>
    </p:bg>
    <p:spTree>
      <p:nvGrpSpPr>
        <p:cNvPr id="1421" name="Shape 1421"/>
        <p:cNvGrpSpPr/>
        <p:nvPr/>
      </p:nvGrpSpPr>
      <p:grpSpPr>
        <a:xfrm>
          <a:off x="0" y="0"/>
          <a:ext cx="0" cy="0"/>
          <a:chOff x="0" y="0"/>
          <a:chExt cx="0" cy="0"/>
        </a:xfrm>
      </p:grpSpPr>
      <p:pic>
        <p:nvPicPr>
          <p:cNvPr id="1422" name="Google Shape;1422;g358f260d2dc_0_501"/>
          <p:cNvPicPr preferRelativeResize="0"/>
          <p:nvPr/>
        </p:nvPicPr>
        <p:blipFill>
          <a:blip r:embed="rId2">
            <a:alphaModFix/>
          </a:blip>
          <a:stretch>
            <a:fillRect/>
          </a:stretch>
        </p:blipFill>
        <p:spPr>
          <a:xfrm>
            <a:off x="552463" y="1"/>
            <a:ext cx="8591536" cy="5143500"/>
          </a:xfrm>
          <a:prstGeom prst="rect">
            <a:avLst/>
          </a:prstGeom>
          <a:noFill/>
          <a:ln>
            <a:noFill/>
          </a:ln>
        </p:spPr>
      </p:pic>
      <p:sp>
        <p:nvSpPr>
          <p:cNvPr id="1423" name="Google Shape;1423;g358f260d2dc_0_501"/>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1424" name="Google Shape;1424;g358f260d2dc_0_501"/>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425" name="Google Shape;1425;g358f260d2dc_0_501"/>
          <p:cNvGrpSpPr/>
          <p:nvPr/>
        </p:nvGrpSpPr>
        <p:grpSpPr>
          <a:xfrm>
            <a:off x="570504" y="713364"/>
            <a:ext cx="1923342" cy="311843"/>
            <a:chOff x="897875" y="2384700"/>
            <a:chExt cx="5810700" cy="942125"/>
          </a:xfrm>
        </p:grpSpPr>
        <p:sp>
          <p:nvSpPr>
            <p:cNvPr id="1426" name="Google Shape;1426;g358f260d2dc_0_501"/>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7" name="Google Shape;1427;g358f260d2dc_0_501"/>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8" name="Google Shape;1428;g358f260d2dc_0_501"/>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9" name="Google Shape;1429;g358f260d2dc_0_501"/>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0" name="Google Shape;1430;g358f260d2dc_0_501"/>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1" name="Google Shape;1431;g358f260d2dc_0_501"/>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2" name="Google Shape;1432;g358f260d2dc_0_501"/>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3" name="Google Shape;1433;g358f260d2dc_0_501"/>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4" name="Google Shape;1434;g358f260d2dc_0_501"/>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5" name="Google Shape;1435;g358f260d2dc_0_501"/>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6" name="Google Shape;1436;g358f260d2dc_0_501"/>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Streams 2" showMasterSp="0">
  <p:cSld name="Title Slide_Meadow_1_1">
    <p:bg>
      <p:bgPr>
        <a:solidFill>
          <a:schemeClr val="dk2"/>
        </a:solidFill>
      </p:bgPr>
    </p:bg>
    <p:spTree>
      <p:nvGrpSpPr>
        <p:cNvPr id="1437" name="Shape 1437"/>
        <p:cNvGrpSpPr/>
        <p:nvPr/>
      </p:nvGrpSpPr>
      <p:grpSpPr>
        <a:xfrm>
          <a:off x="0" y="0"/>
          <a:ext cx="0" cy="0"/>
          <a:chOff x="0" y="0"/>
          <a:chExt cx="0" cy="0"/>
        </a:xfrm>
      </p:grpSpPr>
      <p:pic>
        <p:nvPicPr>
          <p:cNvPr id="1438" name="Google Shape;1438;g358f260d2dc_0_517"/>
          <p:cNvPicPr preferRelativeResize="0"/>
          <p:nvPr/>
        </p:nvPicPr>
        <p:blipFill>
          <a:blip r:embed="rId2">
            <a:alphaModFix/>
          </a:blip>
          <a:stretch>
            <a:fillRect/>
          </a:stretch>
        </p:blipFill>
        <p:spPr>
          <a:xfrm flipH="1" rot="10800000">
            <a:off x="552463" y="1"/>
            <a:ext cx="8591536" cy="5143500"/>
          </a:xfrm>
          <a:prstGeom prst="rect">
            <a:avLst/>
          </a:prstGeom>
          <a:noFill/>
          <a:ln>
            <a:noFill/>
          </a:ln>
        </p:spPr>
      </p:pic>
      <p:sp>
        <p:nvSpPr>
          <p:cNvPr id="1439" name="Google Shape;1439;g358f260d2dc_0_517"/>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1440" name="Google Shape;1440;g358f260d2dc_0_517"/>
          <p:cNvSpPr txBox="1"/>
          <p:nvPr>
            <p:ph idx="1" type="subTitle"/>
          </p:nvPr>
        </p:nvSpPr>
        <p:spPr>
          <a:xfrm>
            <a:off x="570500" y="3210875"/>
            <a:ext cx="3833700" cy="547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441" name="Google Shape;1441;g358f260d2dc_0_517"/>
          <p:cNvGrpSpPr/>
          <p:nvPr/>
        </p:nvGrpSpPr>
        <p:grpSpPr>
          <a:xfrm>
            <a:off x="570504" y="713364"/>
            <a:ext cx="1923342" cy="311843"/>
            <a:chOff x="897875" y="2384700"/>
            <a:chExt cx="5810700" cy="942125"/>
          </a:xfrm>
        </p:grpSpPr>
        <p:sp>
          <p:nvSpPr>
            <p:cNvPr id="1442" name="Google Shape;1442;g358f260d2dc_0_517"/>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3" name="Google Shape;1443;g358f260d2dc_0_517"/>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4" name="Google Shape;1444;g358f260d2dc_0_517"/>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5" name="Google Shape;1445;g358f260d2dc_0_517"/>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6" name="Google Shape;1446;g358f260d2dc_0_517"/>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7" name="Google Shape;1447;g358f260d2dc_0_517"/>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8" name="Google Shape;1448;g358f260d2dc_0_517"/>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9" name="Google Shape;1449;g358f260d2dc_0_517"/>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0" name="Google Shape;1450;g358f260d2dc_0_517"/>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1" name="Google Shape;1451;g358f260d2dc_0_517"/>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2" name="Google Shape;1452;g358f260d2dc_0_517"/>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only">
  <p:cSld name="TITLE_ONLY_1">
    <p:bg>
      <p:bgPr>
        <a:solidFill>
          <a:schemeClr val="dk1"/>
        </a:solidFill>
      </p:bgPr>
    </p:bg>
    <p:spTree>
      <p:nvGrpSpPr>
        <p:cNvPr id="25" name="Shape 25"/>
        <p:cNvGrpSpPr/>
        <p:nvPr/>
      </p:nvGrpSpPr>
      <p:grpSpPr>
        <a:xfrm>
          <a:off x="0" y="0"/>
          <a:ext cx="0" cy="0"/>
          <a:chOff x="0" y="0"/>
          <a:chExt cx="0" cy="0"/>
        </a:xfrm>
      </p:grpSpPr>
      <p:sp>
        <p:nvSpPr>
          <p:cNvPr id="26" name="Google Shape;26;p13"/>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27" name="Google Shape;27;p13"/>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28" name="Google Shape;28;p13"/>
          <p:cNvGrpSpPr/>
          <p:nvPr/>
        </p:nvGrpSpPr>
        <p:grpSpPr>
          <a:xfrm>
            <a:off x="8674581" y="237979"/>
            <a:ext cx="182847" cy="182689"/>
            <a:chOff x="16729177" y="545963"/>
            <a:chExt cx="689727" cy="689133"/>
          </a:xfrm>
        </p:grpSpPr>
        <p:sp>
          <p:nvSpPr>
            <p:cNvPr id="29" name="Google Shape;29;p13"/>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30" name="Google Shape;30;p13"/>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2" showMasterSp="0">
  <p:cSld name="Title Slide_Meadow_1_1_1_1">
    <p:bg>
      <p:bgPr>
        <a:solidFill>
          <a:schemeClr val="dk2"/>
        </a:solidFill>
      </p:bgPr>
    </p:bg>
    <p:spTree>
      <p:nvGrpSpPr>
        <p:cNvPr id="170" name="Shape 170"/>
        <p:cNvGrpSpPr/>
        <p:nvPr/>
      </p:nvGrpSpPr>
      <p:grpSpPr>
        <a:xfrm>
          <a:off x="0" y="0"/>
          <a:ext cx="0" cy="0"/>
          <a:chOff x="0" y="0"/>
          <a:chExt cx="0" cy="0"/>
        </a:xfrm>
      </p:grpSpPr>
      <p:pic>
        <p:nvPicPr>
          <p:cNvPr id="171" name="Google Shape;171;p33"/>
          <p:cNvPicPr preferRelativeResize="0"/>
          <p:nvPr/>
        </p:nvPicPr>
        <p:blipFill rotWithShape="1">
          <a:blip r:embed="rId2">
            <a:alphaModFix/>
          </a:blip>
          <a:srcRect b="0" l="0" r="0" t="0"/>
          <a:stretch/>
        </p:blipFill>
        <p:spPr>
          <a:xfrm flipH="1" rot="10800000">
            <a:off x="552463" y="1"/>
            <a:ext cx="8591536" cy="5143500"/>
          </a:xfrm>
          <a:prstGeom prst="rect">
            <a:avLst/>
          </a:prstGeom>
          <a:noFill/>
          <a:ln>
            <a:noFill/>
          </a:ln>
        </p:spPr>
      </p:pic>
      <p:sp>
        <p:nvSpPr>
          <p:cNvPr id="172" name="Google Shape;172;p33"/>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73" name="Google Shape;173;p33"/>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74" name="Google Shape;174;p33"/>
          <p:cNvGrpSpPr/>
          <p:nvPr/>
        </p:nvGrpSpPr>
        <p:grpSpPr>
          <a:xfrm>
            <a:off x="570504" y="713364"/>
            <a:ext cx="1923342" cy="311843"/>
            <a:chOff x="897875" y="2384700"/>
            <a:chExt cx="5810700" cy="942125"/>
          </a:xfrm>
        </p:grpSpPr>
        <p:sp>
          <p:nvSpPr>
            <p:cNvPr id="175" name="Google Shape;175;p33"/>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3"/>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3"/>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3"/>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3"/>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3"/>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3"/>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3"/>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3"/>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3"/>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3"/>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33"/>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showMasterSp="0">
  <p:cSld name="Title Slide_Meadow_1_1_1">
    <p:bg>
      <p:bgPr>
        <a:solidFill>
          <a:schemeClr val="dk2"/>
        </a:solidFill>
      </p:bgPr>
    </p:bg>
    <p:spTree>
      <p:nvGrpSpPr>
        <p:cNvPr id="1453" name="Shape 1453"/>
        <p:cNvGrpSpPr/>
        <p:nvPr/>
      </p:nvGrpSpPr>
      <p:grpSpPr>
        <a:xfrm>
          <a:off x="0" y="0"/>
          <a:ext cx="0" cy="0"/>
          <a:chOff x="0" y="0"/>
          <a:chExt cx="0" cy="0"/>
        </a:xfrm>
      </p:grpSpPr>
      <p:pic>
        <p:nvPicPr>
          <p:cNvPr id="1454" name="Google Shape;1454;g358f260d2dc_0_533"/>
          <p:cNvPicPr preferRelativeResize="0"/>
          <p:nvPr/>
        </p:nvPicPr>
        <p:blipFill>
          <a:blip r:embed="rId2">
            <a:alphaModFix/>
          </a:blip>
          <a:stretch>
            <a:fillRect/>
          </a:stretch>
        </p:blipFill>
        <p:spPr>
          <a:xfrm>
            <a:off x="552463" y="1"/>
            <a:ext cx="8591536" cy="5143500"/>
          </a:xfrm>
          <a:prstGeom prst="rect">
            <a:avLst/>
          </a:prstGeom>
          <a:noFill/>
          <a:ln>
            <a:noFill/>
          </a:ln>
        </p:spPr>
      </p:pic>
      <p:sp>
        <p:nvSpPr>
          <p:cNvPr id="1455" name="Google Shape;1455;g358f260d2dc_0_533"/>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1456" name="Google Shape;1456;g358f260d2dc_0_533"/>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457" name="Google Shape;1457;g358f260d2dc_0_533"/>
          <p:cNvGrpSpPr/>
          <p:nvPr/>
        </p:nvGrpSpPr>
        <p:grpSpPr>
          <a:xfrm>
            <a:off x="570504" y="713364"/>
            <a:ext cx="1923342" cy="311843"/>
            <a:chOff x="897875" y="2384700"/>
            <a:chExt cx="5810700" cy="942125"/>
          </a:xfrm>
        </p:grpSpPr>
        <p:sp>
          <p:nvSpPr>
            <p:cNvPr id="1458" name="Google Shape;1458;g358f260d2dc_0_533"/>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9" name="Google Shape;1459;g358f260d2dc_0_533"/>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0" name="Google Shape;1460;g358f260d2dc_0_533"/>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1" name="Google Shape;1461;g358f260d2dc_0_533"/>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2" name="Google Shape;1462;g358f260d2dc_0_533"/>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3" name="Google Shape;1463;g358f260d2dc_0_533"/>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4" name="Google Shape;1464;g358f260d2dc_0_533"/>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5" name="Google Shape;1465;g358f260d2dc_0_533"/>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6" name="Google Shape;1466;g358f260d2dc_0_533"/>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7" name="Google Shape;1467;g358f260d2dc_0_533"/>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8" name="Google Shape;1468;g358f260d2dc_0_533"/>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469" name="Google Shape;1469;g358f260d2dc_0_533"/>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2" showMasterSp="0">
  <p:cSld name="Title Slide_Meadow_1_1_1_1">
    <p:bg>
      <p:bgPr>
        <a:solidFill>
          <a:schemeClr val="dk2"/>
        </a:solidFill>
      </p:bgPr>
    </p:bg>
    <p:spTree>
      <p:nvGrpSpPr>
        <p:cNvPr id="1470" name="Shape 1470"/>
        <p:cNvGrpSpPr/>
        <p:nvPr/>
      </p:nvGrpSpPr>
      <p:grpSpPr>
        <a:xfrm>
          <a:off x="0" y="0"/>
          <a:ext cx="0" cy="0"/>
          <a:chOff x="0" y="0"/>
          <a:chExt cx="0" cy="0"/>
        </a:xfrm>
      </p:grpSpPr>
      <p:pic>
        <p:nvPicPr>
          <p:cNvPr id="1471" name="Google Shape;1471;g358f260d2dc_0_550"/>
          <p:cNvPicPr preferRelativeResize="0"/>
          <p:nvPr/>
        </p:nvPicPr>
        <p:blipFill>
          <a:blip r:embed="rId2">
            <a:alphaModFix/>
          </a:blip>
          <a:stretch>
            <a:fillRect/>
          </a:stretch>
        </p:blipFill>
        <p:spPr>
          <a:xfrm flipH="1" rot="10800000">
            <a:off x="552463" y="1"/>
            <a:ext cx="8591536" cy="5143500"/>
          </a:xfrm>
          <a:prstGeom prst="rect">
            <a:avLst/>
          </a:prstGeom>
          <a:noFill/>
          <a:ln>
            <a:noFill/>
          </a:ln>
        </p:spPr>
      </p:pic>
      <p:sp>
        <p:nvSpPr>
          <p:cNvPr id="1472" name="Google Shape;1472;g358f260d2dc_0_550"/>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1473" name="Google Shape;1473;g358f260d2dc_0_550"/>
          <p:cNvSpPr txBox="1"/>
          <p:nvPr>
            <p:ph idx="1" type="subTitle"/>
          </p:nvPr>
        </p:nvSpPr>
        <p:spPr>
          <a:xfrm>
            <a:off x="1476038" y="3363275"/>
            <a:ext cx="2824800" cy="496500"/>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ctr">
              <a:lnSpc>
                <a:spcPct val="90000"/>
              </a:lnSpc>
              <a:spcBef>
                <a:spcPts val="400"/>
              </a:spcBef>
              <a:spcAft>
                <a:spcPts val="0"/>
              </a:spcAft>
              <a:buClr>
                <a:schemeClr val="lt1"/>
              </a:buClr>
              <a:buSzPts val="1200"/>
              <a:buNone/>
              <a:defRPr>
                <a:solidFill>
                  <a:schemeClr val="lt1"/>
                </a:solidFill>
              </a:defRPr>
            </a:lvl2pPr>
            <a:lvl3pPr lvl="2" algn="ctr">
              <a:lnSpc>
                <a:spcPct val="90000"/>
              </a:lnSpc>
              <a:spcBef>
                <a:spcPts val="400"/>
              </a:spcBef>
              <a:spcAft>
                <a:spcPts val="0"/>
              </a:spcAft>
              <a:buClr>
                <a:schemeClr val="lt1"/>
              </a:buClr>
              <a:buSzPts val="1200"/>
              <a:buNone/>
              <a:defRPr>
                <a:solidFill>
                  <a:schemeClr val="lt1"/>
                </a:solidFill>
              </a:defRPr>
            </a:lvl3pPr>
            <a:lvl4pPr lvl="3" algn="ctr">
              <a:lnSpc>
                <a:spcPct val="90000"/>
              </a:lnSpc>
              <a:spcBef>
                <a:spcPts val="400"/>
              </a:spcBef>
              <a:spcAft>
                <a:spcPts val="0"/>
              </a:spcAft>
              <a:buClr>
                <a:schemeClr val="lt1"/>
              </a:buClr>
              <a:buSzPts val="1200"/>
              <a:buNone/>
              <a:defRPr>
                <a:solidFill>
                  <a:schemeClr val="lt1"/>
                </a:solidFill>
              </a:defRPr>
            </a:lvl4pPr>
            <a:lvl5pPr lvl="4" algn="ctr">
              <a:lnSpc>
                <a:spcPct val="90000"/>
              </a:lnSpc>
              <a:spcBef>
                <a:spcPts val="400"/>
              </a:spcBef>
              <a:spcAft>
                <a:spcPts val="0"/>
              </a:spcAft>
              <a:buClr>
                <a:schemeClr val="lt1"/>
              </a:buClr>
              <a:buSzPts val="1200"/>
              <a:buNone/>
              <a:defRPr>
                <a:solidFill>
                  <a:schemeClr val="lt1"/>
                </a:solidFill>
              </a:defRPr>
            </a:lvl5pPr>
            <a:lvl6pPr lvl="5" algn="ctr">
              <a:lnSpc>
                <a:spcPct val="90000"/>
              </a:lnSpc>
              <a:spcBef>
                <a:spcPts val="400"/>
              </a:spcBef>
              <a:spcAft>
                <a:spcPts val="0"/>
              </a:spcAft>
              <a:buClr>
                <a:schemeClr val="lt1"/>
              </a:buClr>
              <a:buSzPts val="1200"/>
              <a:buNone/>
              <a:defRPr>
                <a:solidFill>
                  <a:schemeClr val="lt1"/>
                </a:solidFill>
              </a:defRPr>
            </a:lvl6pPr>
            <a:lvl7pPr lvl="6" algn="ctr">
              <a:lnSpc>
                <a:spcPct val="90000"/>
              </a:lnSpc>
              <a:spcBef>
                <a:spcPts val="400"/>
              </a:spcBef>
              <a:spcAft>
                <a:spcPts val="0"/>
              </a:spcAft>
              <a:buClr>
                <a:schemeClr val="lt1"/>
              </a:buClr>
              <a:buSzPts val="1200"/>
              <a:buNone/>
              <a:defRPr>
                <a:solidFill>
                  <a:schemeClr val="lt1"/>
                </a:solidFill>
              </a:defRPr>
            </a:lvl7pPr>
            <a:lvl8pPr lvl="7" algn="ctr">
              <a:lnSpc>
                <a:spcPct val="90000"/>
              </a:lnSpc>
              <a:spcBef>
                <a:spcPts val="400"/>
              </a:spcBef>
              <a:spcAft>
                <a:spcPts val="0"/>
              </a:spcAft>
              <a:buClr>
                <a:schemeClr val="lt1"/>
              </a:buClr>
              <a:buSzPts val="1200"/>
              <a:buNone/>
              <a:defRPr>
                <a:solidFill>
                  <a:schemeClr val="lt1"/>
                </a:solidFill>
              </a:defRPr>
            </a:lvl8pPr>
            <a:lvl9pPr lvl="8" algn="ctr">
              <a:lnSpc>
                <a:spcPct val="90000"/>
              </a:lnSpc>
              <a:spcBef>
                <a:spcPts val="400"/>
              </a:spcBef>
              <a:spcAft>
                <a:spcPts val="0"/>
              </a:spcAft>
              <a:buClr>
                <a:schemeClr val="lt1"/>
              </a:buClr>
              <a:buSzPts val="1200"/>
              <a:buNone/>
              <a:defRPr>
                <a:solidFill>
                  <a:schemeClr val="lt1"/>
                </a:solidFill>
              </a:defRPr>
            </a:lvl9pPr>
          </a:lstStyle>
          <a:p/>
        </p:txBody>
      </p:sp>
      <p:grpSp>
        <p:nvGrpSpPr>
          <p:cNvPr id="1474" name="Google Shape;1474;g358f260d2dc_0_550"/>
          <p:cNvGrpSpPr/>
          <p:nvPr/>
        </p:nvGrpSpPr>
        <p:grpSpPr>
          <a:xfrm>
            <a:off x="570504" y="713364"/>
            <a:ext cx="1923342" cy="311843"/>
            <a:chOff x="897875" y="2384700"/>
            <a:chExt cx="5810700" cy="942125"/>
          </a:xfrm>
        </p:grpSpPr>
        <p:sp>
          <p:nvSpPr>
            <p:cNvPr id="1475" name="Google Shape;1475;g358f260d2dc_0_55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6" name="Google Shape;1476;g358f260d2dc_0_55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7" name="Google Shape;1477;g358f260d2dc_0_55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8" name="Google Shape;1478;g358f260d2dc_0_55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9" name="Google Shape;1479;g358f260d2dc_0_55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0" name="Google Shape;1480;g358f260d2dc_0_55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1" name="Google Shape;1481;g358f260d2dc_0_55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2" name="Google Shape;1482;g358f260d2dc_0_55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3" name="Google Shape;1483;g358f260d2dc_0_55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4" name="Google Shape;1484;g358f260d2dc_0_55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5" name="Google Shape;1485;g358f260d2dc_0_55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486" name="Google Shape;1486;g358f260d2dc_0_550"/>
          <p:cNvSpPr/>
          <p:nvPr>
            <p:ph idx="2" type="pic"/>
          </p:nvPr>
        </p:nvSpPr>
        <p:spPr>
          <a:xfrm>
            <a:off x="570500" y="3141013"/>
            <a:ext cx="724800" cy="724800"/>
          </a:xfrm>
          <a:prstGeom prst="ellipse">
            <a:avLst/>
          </a:prstGeom>
          <a:noFill/>
          <a:ln cap="flat" cmpd="sng" w="28575">
            <a:solidFill>
              <a:schemeClr val="lt1"/>
            </a:solidFill>
            <a:prstDash val="solid"/>
            <a:round/>
            <a:headEnd len="sm" w="sm" type="none"/>
            <a:tailEnd len="sm" w="sm" type="none"/>
          </a:ln>
        </p:spPr>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1">
  <p:cSld name="Breaker_Denim_1_1_1">
    <p:bg>
      <p:bgPr>
        <a:solidFill>
          <a:schemeClr val="dk2"/>
        </a:solidFill>
      </p:bgPr>
    </p:bg>
    <p:spTree>
      <p:nvGrpSpPr>
        <p:cNvPr id="1487" name="Shape 1487"/>
        <p:cNvGrpSpPr/>
        <p:nvPr/>
      </p:nvGrpSpPr>
      <p:grpSpPr>
        <a:xfrm>
          <a:off x="0" y="0"/>
          <a:ext cx="0" cy="0"/>
          <a:chOff x="0" y="0"/>
          <a:chExt cx="0" cy="0"/>
        </a:xfrm>
      </p:grpSpPr>
      <p:pic>
        <p:nvPicPr>
          <p:cNvPr id="1488" name="Google Shape;1488;g358f260d2dc_0_567"/>
          <p:cNvPicPr preferRelativeResize="0"/>
          <p:nvPr/>
        </p:nvPicPr>
        <p:blipFill>
          <a:blip r:embed="rId2">
            <a:alphaModFix/>
          </a:blip>
          <a:stretch>
            <a:fillRect/>
          </a:stretch>
        </p:blipFill>
        <p:spPr>
          <a:xfrm>
            <a:off x="-6" y="0"/>
            <a:ext cx="5481638" cy="5143500"/>
          </a:xfrm>
          <a:prstGeom prst="rect">
            <a:avLst/>
          </a:prstGeom>
          <a:noFill/>
          <a:ln>
            <a:noFill/>
          </a:ln>
        </p:spPr>
      </p:pic>
      <p:pic>
        <p:nvPicPr>
          <p:cNvPr id="1489" name="Google Shape;1489;g358f260d2dc_0_567"/>
          <p:cNvPicPr preferRelativeResize="0"/>
          <p:nvPr/>
        </p:nvPicPr>
        <p:blipFill>
          <a:blip r:embed="rId3">
            <a:alphaModFix/>
          </a:blip>
          <a:stretch>
            <a:fillRect/>
          </a:stretch>
        </p:blipFill>
        <p:spPr>
          <a:xfrm>
            <a:off x="552463" y="1"/>
            <a:ext cx="8591536" cy="5143500"/>
          </a:xfrm>
          <a:prstGeom prst="rect">
            <a:avLst/>
          </a:prstGeom>
          <a:noFill/>
          <a:ln>
            <a:noFill/>
          </a:ln>
        </p:spPr>
      </p:pic>
      <p:sp>
        <p:nvSpPr>
          <p:cNvPr id="1490" name="Google Shape;1490;g358f260d2dc_0_567"/>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2800">
                <a:solidFill>
                  <a:schemeClr val="lt1"/>
                </a:solidFill>
              </a:defRPr>
            </a:lvl1pPr>
            <a:lvl2pPr lvl="1">
              <a:spcBef>
                <a:spcPts val="0"/>
              </a:spcBef>
              <a:spcAft>
                <a:spcPts val="0"/>
              </a:spcAft>
              <a:buNone/>
              <a:defRPr sz="2800">
                <a:solidFill>
                  <a:schemeClr val="lt1"/>
                </a:solidFill>
              </a:defRPr>
            </a:lvl2pPr>
            <a:lvl3pPr lvl="2">
              <a:spcBef>
                <a:spcPts val="0"/>
              </a:spcBef>
              <a:spcAft>
                <a:spcPts val="0"/>
              </a:spcAft>
              <a:buNone/>
              <a:defRPr sz="2800">
                <a:solidFill>
                  <a:schemeClr val="lt1"/>
                </a:solidFill>
              </a:defRPr>
            </a:lvl3pPr>
            <a:lvl4pPr lvl="3">
              <a:spcBef>
                <a:spcPts val="0"/>
              </a:spcBef>
              <a:spcAft>
                <a:spcPts val="0"/>
              </a:spcAft>
              <a:buNone/>
              <a:defRPr sz="2800">
                <a:solidFill>
                  <a:schemeClr val="lt1"/>
                </a:solidFill>
              </a:defRPr>
            </a:lvl4pPr>
            <a:lvl5pPr lvl="4">
              <a:spcBef>
                <a:spcPts val="0"/>
              </a:spcBef>
              <a:spcAft>
                <a:spcPts val="0"/>
              </a:spcAft>
              <a:buNone/>
              <a:defRPr sz="2800">
                <a:solidFill>
                  <a:schemeClr val="lt1"/>
                </a:solidFill>
              </a:defRPr>
            </a:lvl5pPr>
            <a:lvl6pPr lvl="5">
              <a:spcBef>
                <a:spcPts val="0"/>
              </a:spcBef>
              <a:spcAft>
                <a:spcPts val="0"/>
              </a:spcAft>
              <a:buNone/>
              <a:defRPr sz="2800">
                <a:solidFill>
                  <a:schemeClr val="lt1"/>
                </a:solidFill>
              </a:defRPr>
            </a:lvl6pPr>
            <a:lvl7pPr lvl="6">
              <a:spcBef>
                <a:spcPts val="0"/>
              </a:spcBef>
              <a:spcAft>
                <a:spcPts val="0"/>
              </a:spcAft>
              <a:buNone/>
              <a:defRPr sz="2800">
                <a:solidFill>
                  <a:schemeClr val="lt1"/>
                </a:solidFill>
              </a:defRPr>
            </a:lvl7pPr>
            <a:lvl8pPr lvl="7">
              <a:spcBef>
                <a:spcPts val="0"/>
              </a:spcBef>
              <a:spcAft>
                <a:spcPts val="0"/>
              </a:spcAft>
              <a:buNone/>
              <a:defRPr sz="2800">
                <a:solidFill>
                  <a:schemeClr val="lt1"/>
                </a:solidFill>
              </a:defRPr>
            </a:lvl8pPr>
            <a:lvl9pPr lvl="8">
              <a:spcBef>
                <a:spcPts val="0"/>
              </a:spcBef>
              <a:spcAft>
                <a:spcPts val="0"/>
              </a:spcAft>
              <a:buNone/>
              <a:defRPr sz="2800">
                <a:solidFill>
                  <a:schemeClr val="lt1"/>
                </a:solidFill>
              </a:defRPr>
            </a:lvl9pPr>
          </a:lstStyle>
          <a:p/>
        </p:txBody>
      </p:sp>
      <p:sp>
        <p:nvSpPr>
          <p:cNvPr id="1491" name="Google Shape;1491;g358f260d2dc_0_567"/>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492" name="Google Shape;1492;g358f260d2dc_0_567"/>
          <p:cNvGrpSpPr/>
          <p:nvPr/>
        </p:nvGrpSpPr>
        <p:grpSpPr>
          <a:xfrm>
            <a:off x="8674581" y="237979"/>
            <a:ext cx="182847" cy="182689"/>
            <a:chOff x="16729177" y="545963"/>
            <a:chExt cx="689727" cy="689133"/>
          </a:xfrm>
        </p:grpSpPr>
        <p:sp>
          <p:nvSpPr>
            <p:cNvPr id="1493" name="Google Shape;1493;g358f260d2dc_0_56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494" name="Google Shape;1494;g358f260d2dc_0_56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2">
  <p:cSld name="Breaker_Denim_1_1_1_3">
    <p:bg>
      <p:bgPr>
        <a:solidFill>
          <a:schemeClr val="dk2"/>
        </a:solidFill>
      </p:bgPr>
    </p:bg>
    <p:spTree>
      <p:nvGrpSpPr>
        <p:cNvPr id="1495" name="Shape 1495"/>
        <p:cNvGrpSpPr/>
        <p:nvPr/>
      </p:nvGrpSpPr>
      <p:grpSpPr>
        <a:xfrm>
          <a:off x="0" y="0"/>
          <a:ext cx="0" cy="0"/>
          <a:chOff x="0" y="0"/>
          <a:chExt cx="0" cy="0"/>
        </a:xfrm>
      </p:grpSpPr>
      <p:pic>
        <p:nvPicPr>
          <p:cNvPr id="1496" name="Google Shape;1496;g358f260d2dc_0_575"/>
          <p:cNvPicPr preferRelativeResize="0"/>
          <p:nvPr/>
        </p:nvPicPr>
        <p:blipFill>
          <a:blip r:embed="rId2">
            <a:alphaModFix/>
          </a:blip>
          <a:stretch>
            <a:fillRect/>
          </a:stretch>
        </p:blipFill>
        <p:spPr>
          <a:xfrm>
            <a:off x="552463" y="1"/>
            <a:ext cx="8591536" cy="5143500"/>
          </a:xfrm>
          <a:prstGeom prst="rect">
            <a:avLst/>
          </a:prstGeom>
          <a:noFill/>
          <a:ln>
            <a:noFill/>
          </a:ln>
        </p:spPr>
      </p:pic>
      <p:sp>
        <p:nvSpPr>
          <p:cNvPr id="1497" name="Google Shape;1497;g358f260d2dc_0_575"/>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2800">
                <a:solidFill>
                  <a:schemeClr val="lt1"/>
                </a:solidFill>
              </a:defRPr>
            </a:lvl1pPr>
            <a:lvl2pPr lvl="1">
              <a:spcBef>
                <a:spcPts val="0"/>
              </a:spcBef>
              <a:spcAft>
                <a:spcPts val="0"/>
              </a:spcAft>
              <a:buNone/>
              <a:defRPr sz="2800">
                <a:solidFill>
                  <a:schemeClr val="lt1"/>
                </a:solidFill>
              </a:defRPr>
            </a:lvl2pPr>
            <a:lvl3pPr lvl="2">
              <a:spcBef>
                <a:spcPts val="0"/>
              </a:spcBef>
              <a:spcAft>
                <a:spcPts val="0"/>
              </a:spcAft>
              <a:buNone/>
              <a:defRPr sz="2800">
                <a:solidFill>
                  <a:schemeClr val="lt1"/>
                </a:solidFill>
              </a:defRPr>
            </a:lvl3pPr>
            <a:lvl4pPr lvl="3">
              <a:spcBef>
                <a:spcPts val="0"/>
              </a:spcBef>
              <a:spcAft>
                <a:spcPts val="0"/>
              </a:spcAft>
              <a:buNone/>
              <a:defRPr sz="2800">
                <a:solidFill>
                  <a:schemeClr val="lt1"/>
                </a:solidFill>
              </a:defRPr>
            </a:lvl4pPr>
            <a:lvl5pPr lvl="4">
              <a:spcBef>
                <a:spcPts val="0"/>
              </a:spcBef>
              <a:spcAft>
                <a:spcPts val="0"/>
              </a:spcAft>
              <a:buNone/>
              <a:defRPr sz="2800">
                <a:solidFill>
                  <a:schemeClr val="lt1"/>
                </a:solidFill>
              </a:defRPr>
            </a:lvl5pPr>
            <a:lvl6pPr lvl="5">
              <a:spcBef>
                <a:spcPts val="0"/>
              </a:spcBef>
              <a:spcAft>
                <a:spcPts val="0"/>
              </a:spcAft>
              <a:buNone/>
              <a:defRPr sz="2800">
                <a:solidFill>
                  <a:schemeClr val="lt1"/>
                </a:solidFill>
              </a:defRPr>
            </a:lvl6pPr>
            <a:lvl7pPr lvl="6">
              <a:spcBef>
                <a:spcPts val="0"/>
              </a:spcBef>
              <a:spcAft>
                <a:spcPts val="0"/>
              </a:spcAft>
              <a:buNone/>
              <a:defRPr sz="2800">
                <a:solidFill>
                  <a:schemeClr val="lt1"/>
                </a:solidFill>
              </a:defRPr>
            </a:lvl7pPr>
            <a:lvl8pPr lvl="7">
              <a:spcBef>
                <a:spcPts val="0"/>
              </a:spcBef>
              <a:spcAft>
                <a:spcPts val="0"/>
              </a:spcAft>
              <a:buNone/>
              <a:defRPr sz="2800">
                <a:solidFill>
                  <a:schemeClr val="lt1"/>
                </a:solidFill>
              </a:defRPr>
            </a:lvl8pPr>
            <a:lvl9pPr lvl="8">
              <a:spcBef>
                <a:spcPts val="0"/>
              </a:spcBef>
              <a:spcAft>
                <a:spcPts val="0"/>
              </a:spcAft>
              <a:buNone/>
              <a:defRPr sz="2800">
                <a:solidFill>
                  <a:schemeClr val="lt1"/>
                </a:solidFill>
              </a:defRPr>
            </a:lvl9pPr>
          </a:lstStyle>
          <a:p/>
        </p:txBody>
      </p:sp>
      <p:sp>
        <p:nvSpPr>
          <p:cNvPr id="1498" name="Google Shape;1498;g358f260d2dc_0_575"/>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499" name="Google Shape;1499;g358f260d2dc_0_575"/>
          <p:cNvGrpSpPr/>
          <p:nvPr/>
        </p:nvGrpSpPr>
        <p:grpSpPr>
          <a:xfrm>
            <a:off x="8674581" y="237979"/>
            <a:ext cx="182847" cy="182689"/>
            <a:chOff x="16729177" y="545963"/>
            <a:chExt cx="689727" cy="689133"/>
          </a:xfrm>
        </p:grpSpPr>
        <p:sp>
          <p:nvSpPr>
            <p:cNvPr id="1500" name="Google Shape;1500;g358f260d2dc_0_57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501" name="Google Shape;1501;g358f260d2dc_0_57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3">
  <p:cSld name="Breaker_Denim_1_1_1_3_1">
    <p:bg>
      <p:bgPr>
        <a:solidFill>
          <a:schemeClr val="dk2"/>
        </a:solidFill>
      </p:bgPr>
    </p:bg>
    <p:spTree>
      <p:nvGrpSpPr>
        <p:cNvPr id="1502" name="Shape 1502"/>
        <p:cNvGrpSpPr/>
        <p:nvPr/>
      </p:nvGrpSpPr>
      <p:grpSpPr>
        <a:xfrm>
          <a:off x="0" y="0"/>
          <a:ext cx="0" cy="0"/>
          <a:chOff x="0" y="0"/>
          <a:chExt cx="0" cy="0"/>
        </a:xfrm>
      </p:grpSpPr>
      <p:pic>
        <p:nvPicPr>
          <p:cNvPr id="1503" name="Google Shape;1503;g358f260d2dc_0_582"/>
          <p:cNvPicPr preferRelativeResize="0"/>
          <p:nvPr/>
        </p:nvPicPr>
        <p:blipFill>
          <a:blip r:embed="rId2">
            <a:alphaModFix/>
          </a:blip>
          <a:stretch>
            <a:fillRect/>
          </a:stretch>
        </p:blipFill>
        <p:spPr>
          <a:xfrm flipH="1" rot="10800000">
            <a:off x="552463" y="1"/>
            <a:ext cx="8591536" cy="5143500"/>
          </a:xfrm>
          <a:prstGeom prst="rect">
            <a:avLst/>
          </a:prstGeom>
          <a:noFill/>
          <a:ln>
            <a:noFill/>
          </a:ln>
        </p:spPr>
      </p:pic>
      <p:sp>
        <p:nvSpPr>
          <p:cNvPr id="1504" name="Google Shape;1504;g358f260d2dc_0_582"/>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2800">
                <a:solidFill>
                  <a:schemeClr val="lt1"/>
                </a:solidFill>
              </a:defRPr>
            </a:lvl1pPr>
            <a:lvl2pPr lvl="1">
              <a:spcBef>
                <a:spcPts val="0"/>
              </a:spcBef>
              <a:spcAft>
                <a:spcPts val="0"/>
              </a:spcAft>
              <a:buNone/>
              <a:defRPr sz="2800">
                <a:solidFill>
                  <a:schemeClr val="lt1"/>
                </a:solidFill>
              </a:defRPr>
            </a:lvl2pPr>
            <a:lvl3pPr lvl="2">
              <a:spcBef>
                <a:spcPts val="0"/>
              </a:spcBef>
              <a:spcAft>
                <a:spcPts val="0"/>
              </a:spcAft>
              <a:buNone/>
              <a:defRPr sz="2800">
                <a:solidFill>
                  <a:schemeClr val="lt1"/>
                </a:solidFill>
              </a:defRPr>
            </a:lvl3pPr>
            <a:lvl4pPr lvl="3">
              <a:spcBef>
                <a:spcPts val="0"/>
              </a:spcBef>
              <a:spcAft>
                <a:spcPts val="0"/>
              </a:spcAft>
              <a:buNone/>
              <a:defRPr sz="2800">
                <a:solidFill>
                  <a:schemeClr val="lt1"/>
                </a:solidFill>
              </a:defRPr>
            </a:lvl4pPr>
            <a:lvl5pPr lvl="4">
              <a:spcBef>
                <a:spcPts val="0"/>
              </a:spcBef>
              <a:spcAft>
                <a:spcPts val="0"/>
              </a:spcAft>
              <a:buNone/>
              <a:defRPr sz="2800">
                <a:solidFill>
                  <a:schemeClr val="lt1"/>
                </a:solidFill>
              </a:defRPr>
            </a:lvl5pPr>
            <a:lvl6pPr lvl="5">
              <a:spcBef>
                <a:spcPts val="0"/>
              </a:spcBef>
              <a:spcAft>
                <a:spcPts val="0"/>
              </a:spcAft>
              <a:buNone/>
              <a:defRPr sz="2800">
                <a:solidFill>
                  <a:schemeClr val="lt1"/>
                </a:solidFill>
              </a:defRPr>
            </a:lvl6pPr>
            <a:lvl7pPr lvl="6">
              <a:spcBef>
                <a:spcPts val="0"/>
              </a:spcBef>
              <a:spcAft>
                <a:spcPts val="0"/>
              </a:spcAft>
              <a:buNone/>
              <a:defRPr sz="2800">
                <a:solidFill>
                  <a:schemeClr val="lt1"/>
                </a:solidFill>
              </a:defRPr>
            </a:lvl7pPr>
            <a:lvl8pPr lvl="7">
              <a:spcBef>
                <a:spcPts val="0"/>
              </a:spcBef>
              <a:spcAft>
                <a:spcPts val="0"/>
              </a:spcAft>
              <a:buNone/>
              <a:defRPr sz="2800">
                <a:solidFill>
                  <a:schemeClr val="lt1"/>
                </a:solidFill>
              </a:defRPr>
            </a:lvl8pPr>
            <a:lvl9pPr lvl="8">
              <a:spcBef>
                <a:spcPts val="0"/>
              </a:spcBef>
              <a:spcAft>
                <a:spcPts val="0"/>
              </a:spcAft>
              <a:buNone/>
              <a:defRPr sz="2800">
                <a:solidFill>
                  <a:schemeClr val="lt1"/>
                </a:solidFill>
              </a:defRPr>
            </a:lvl9pPr>
          </a:lstStyle>
          <a:p/>
        </p:txBody>
      </p:sp>
      <p:sp>
        <p:nvSpPr>
          <p:cNvPr id="1505" name="Google Shape;1505;g358f260d2dc_0_582"/>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506" name="Google Shape;1506;g358f260d2dc_0_582"/>
          <p:cNvGrpSpPr/>
          <p:nvPr/>
        </p:nvGrpSpPr>
        <p:grpSpPr>
          <a:xfrm>
            <a:off x="8674581" y="237979"/>
            <a:ext cx="182847" cy="182689"/>
            <a:chOff x="16729177" y="545963"/>
            <a:chExt cx="689727" cy="689133"/>
          </a:xfrm>
        </p:grpSpPr>
        <p:sp>
          <p:nvSpPr>
            <p:cNvPr id="1507" name="Google Shape;1507;g358f260d2dc_0_58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508" name="Google Shape;1508;g358f260d2dc_0_58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4">
  <p:cSld name="Breaker_Denim_1_1_1_1_1">
    <p:bg>
      <p:bgPr>
        <a:solidFill>
          <a:schemeClr val="dk2"/>
        </a:solidFill>
      </p:bgPr>
    </p:bg>
    <p:spTree>
      <p:nvGrpSpPr>
        <p:cNvPr id="1509" name="Shape 1509"/>
        <p:cNvGrpSpPr/>
        <p:nvPr/>
      </p:nvGrpSpPr>
      <p:grpSpPr>
        <a:xfrm>
          <a:off x="0" y="0"/>
          <a:ext cx="0" cy="0"/>
          <a:chOff x="0" y="0"/>
          <a:chExt cx="0" cy="0"/>
        </a:xfrm>
      </p:grpSpPr>
      <p:pic>
        <p:nvPicPr>
          <p:cNvPr id="1510" name="Google Shape;1510;g358f260d2dc_0_589"/>
          <p:cNvPicPr preferRelativeResize="0"/>
          <p:nvPr/>
        </p:nvPicPr>
        <p:blipFill>
          <a:blip r:embed="rId2">
            <a:alphaModFix/>
          </a:blip>
          <a:stretch>
            <a:fillRect/>
          </a:stretch>
        </p:blipFill>
        <p:spPr>
          <a:xfrm rot="10800000">
            <a:off x="3662356" y="0"/>
            <a:ext cx="5481638" cy="5143500"/>
          </a:xfrm>
          <a:prstGeom prst="rect">
            <a:avLst/>
          </a:prstGeom>
          <a:noFill/>
          <a:ln>
            <a:noFill/>
          </a:ln>
        </p:spPr>
      </p:pic>
      <p:sp>
        <p:nvSpPr>
          <p:cNvPr id="1511" name="Google Shape;1511;g358f260d2dc_0_589"/>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2800">
                <a:solidFill>
                  <a:schemeClr val="lt1"/>
                </a:solidFill>
              </a:defRPr>
            </a:lvl1pPr>
            <a:lvl2pPr lvl="1">
              <a:spcBef>
                <a:spcPts val="0"/>
              </a:spcBef>
              <a:spcAft>
                <a:spcPts val="0"/>
              </a:spcAft>
              <a:buNone/>
              <a:defRPr sz="2800">
                <a:solidFill>
                  <a:schemeClr val="lt1"/>
                </a:solidFill>
              </a:defRPr>
            </a:lvl2pPr>
            <a:lvl3pPr lvl="2">
              <a:spcBef>
                <a:spcPts val="0"/>
              </a:spcBef>
              <a:spcAft>
                <a:spcPts val="0"/>
              </a:spcAft>
              <a:buNone/>
              <a:defRPr sz="2800">
                <a:solidFill>
                  <a:schemeClr val="lt1"/>
                </a:solidFill>
              </a:defRPr>
            </a:lvl3pPr>
            <a:lvl4pPr lvl="3">
              <a:spcBef>
                <a:spcPts val="0"/>
              </a:spcBef>
              <a:spcAft>
                <a:spcPts val="0"/>
              </a:spcAft>
              <a:buNone/>
              <a:defRPr sz="2800">
                <a:solidFill>
                  <a:schemeClr val="lt1"/>
                </a:solidFill>
              </a:defRPr>
            </a:lvl4pPr>
            <a:lvl5pPr lvl="4">
              <a:spcBef>
                <a:spcPts val="0"/>
              </a:spcBef>
              <a:spcAft>
                <a:spcPts val="0"/>
              </a:spcAft>
              <a:buNone/>
              <a:defRPr sz="2800">
                <a:solidFill>
                  <a:schemeClr val="lt1"/>
                </a:solidFill>
              </a:defRPr>
            </a:lvl5pPr>
            <a:lvl6pPr lvl="5">
              <a:spcBef>
                <a:spcPts val="0"/>
              </a:spcBef>
              <a:spcAft>
                <a:spcPts val="0"/>
              </a:spcAft>
              <a:buNone/>
              <a:defRPr sz="2800">
                <a:solidFill>
                  <a:schemeClr val="lt1"/>
                </a:solidFill>
              </a:defRPr>
            </a:lvl6pPr>
            <a:lvl7pPr lvl="6">
              <a:spcBef>
                <a:spcPts val="0"/>
              </a:spcBef>
              <a:spcAft>
                <a:spcPts val="0"/>
              </a:spcAft>
              <a:buNone/>
              <a:defRPr sz="2800">
                <a:solidFill>
                  <a:schemeClr val="lt1"/>
                </a:solidFill>
              </a:defRPr>
            </a:lvl7pPr>
            <a:lvl8pPr lvl="7">
              <a:spcBef>
                <a:spcPts val="0"/>
              </a:spcBef>
              <a:spcAft>
                <a:spcPts val="0"/>
              </a:spcAft>
              <a:buNone/>
              <a:defRPr sz="2800">
                <a:solidFill>
                  <a:schemeClr val="lt1"/>
                </a:solidFill>
              </a:defRPr>
            </a:lvl8pPr>
            <a:lvl9pPr lvl="8">
              <a:spcBef>
                <a:spcPts val="0"/>
              </a:spcBef>
              <a:spcAft>
                <a:spcPts val="0"/>
              </a:spcAft>
              <a:buNone/>
              <a:defRPr sz="2800">
                <a:solidFill>
                  <a:schemeClr val="lt1"/>
                </a:solidFill>
              </a:defRPr>
            </a:lvl9pPr>
          </a:lstStyle>
          <a:p/>
        </p:txBody>
      </p:sp>
      <p:sp>
        <p:nvSpPr>
          <p:cNvPr id="1512" name="Google Shape;1512;g358f260d2dc_0_589"/>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513" name="Google Shape;1513;g358f260d2dc_0_589"/>
          <p:cNvGrpSpPr/>
          <p:nvPr/>
        </p:nvGrpSpPr>
        <p:grpSpPr>
          <a:xfrm>
            <a:off x="8674581" y="237979"/>
            <a:ext cx="182847" cy="182689"/>
            <a:chOff x="16729177" y="545963"/>
            <a:chExt cx="689727" cy="689133"/>
          </a:xfrm>
        </p:grpSpPr>
        <p:sp>
          <p:nvSpPr>
            <p:cNvPr id="1514" name="Google Shape;1514;g358f260d2dc_0_589"/>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515" name="Google Shape;1515;g358f260d2dc_0_589"/>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5">
  <p:cSld name="Breaker_Denim_1_1_1_1_1_1">
    <p:bg>
      <p:bgPr>
        <a:solidFill>
          <a:schemeClr val="dk2"/>
        </a:solidFill>
      </p:bgPr>
    </p:bg>
    <p:spTree>
      <p:nvGrpSpPr>
        <p:cNvPr id="1516" name="Shape 1516"/>
        <p:cNvGrpSpPr/>
        <p:nvPr/>
      </p:nvGrpSpPr>
      <p:grpSpPr>
        <a:xfrm>
          <a:off x="0" y="0"/>
          <a:ext cx="0" cy="0"/>
          <a:chOff x="0" y="0"/>
          <a:chExt cx="0" cy="0"/>
        </a:xfrm>
      </p:grpSpPr>
      <p:pic>
        <p:nvPicPr>
          <p:cNvPr id="1517" name="Google Shape;1517;g358f260d2dc_0_596"/>
          <p:cNvPicPr preferRelativeResize="0"/>
          <p:nvPr/>
        </p:nvPicPr>
        <p:blipFill rotWithShape="1">
          <a:blip r:embed="rId2">
            <a:alphaModFix/>
          </a:blip>
          <a:srcRect b="0" l="23728" r="0" t="0"/>
          <a:stretch/>
        </p:blipFill>
        <p:spPr>
          <a:xfrm rot="10800000">
            <a:off x="2170090" y="0"/>
            <a:ext cx="6973910" cy="5143500"/>
          </a:xfrm>
          <a:prstGeom prst="rect">
            <a:avLst/>
          </a:prstGeom>
          <a:noFill/>
          <a:ln>
            <a:noFill/>
          </a:ln>
        </p:spPr>
      </p:pic>
      <p:sp>
        <p:nvSpPr>
          <p:cNvPr id="1518" name="Google Shape;1518;g358f260d2dc_0_596"/>
          <p:cNvSpPr txBox="1"/>
          <p:nvPr>
            <p:ph type="title"/>
          </p:nvPr>
        </p:nvSpPr>
        <p:spPr>
          <a:xfrm>
            <a:off x="457000" y="1557450"/>
            <a:ext cx="6364800" cy="2028600"/>
          </a:xfrm>
          <a:prstGeom prst="rect">
            <a:avLst/>
          </a:prstGeom>
        </p:spPr>
        <p:txBody>
          <a:bodyPr anchorCtr="0" anchor="ctr" bIns="45700" lIns="0" spcFirstLastPara="1" rIns="91425" wrap="square" tIns="45700">
            <a:noAutofit/>
          </a:bodyPr>
          <a:lstStyle>
            <a:lvl1pPr lvl="0">
              <a:spcBef>
                <a:spcPts val="0"/>
              </a:spcBef>
              <a:spcAft>
                <a:spcPts val="0"/>
              </a:spcAft>
              <a:buNone/>
              <a:defRPr sz="2800">
                <a:solidFill>
                  <a:schemeClr val="lt1"/>
                </a:solidFill>
              </a:defRPr>
            </a:lvl1pPr>
            <a:lvl2pPr lvl="1">
              <a:spcBef>
                <a:spcPts val="0"/>
              </a:spcBef>
              <a:spcAft>
                <a:spcPts val="0"/>
              </a:spcAft>
              <a:buNone/>
              <a:defRPr sz="2800">
                <a:solidFill>
                  <a:schemeClr val="lt1"/>
                </a:solidFill>
              </a:defRPr>
            </a:lvl2pPr>
            <a:lvl3pPr lvl="2">
              <a:spcBef>
                <a:spcPts val="0"/>
              </a:spcBef>
              <a:spcAft>
                <a:spcPts val="0"/>
              </a:spcAft>
              <a:buNone/>
              <a:defRPr sz="2800">
                <a:solidFill>
                  <a:schemeClr val="lt1"/>
                </a:solidFill>
              </a:defRPr>
            </a:lvl3pPr>
            <a:lvl4pPr lvl="3">
              <a:spcBef>
                <a:spcPts val="0"/>
              </a:spcBef>
              <a:spcAft>
                <a:spcPts val="0"/>
              </a:spcAft>
              <a:buNone/>
              <a:defRPr sz="2800">
                <a:solidFill>
                  <a:schemeClr val="lt1"/>
                </a:solidFill>
              </a:defRPr>
            </a:lvl4pPr>
            <a:lvl5pPr lvl="4">
              <a:spcBef>
                <a:spcPts val="0"/>
              </a:spcBef>
              <a:spcAft>
                <a:spcPts val="0"/>
              </a:spcAft>
              <a:buNone/>
              <a:defRPr sz="2800">
                <a:solidFill>
                  <a:schemeClr val="lt1"/>
                </a:solidFill>
              </a:defRPr>
            </a:lvl5pPr>
            <a:lvl6pPr lvl="5">
              <a:spcBef>
                <a:spcPts val="0"/>
              </a:spcBef>
              <a:spcAft>
                <a:spcPts val="0"/>
              </a:spcAft>
              <a:buNone/>
              <a:defRPr sz="2800">
                <a:solidFill>
                  <a:schemeClr val="lt1"/>
                </a:solidFill>
              </a:defRPr>
            </a:lvl6pPr>
            <a:lvl7pPr lvl="6">
              <a:spcBef>
                <a:spcPts val="0"/>
              </a:spcBef>
              <a:spcAft>
                <a:spcPts val="0"/>
              </a:spcAft>
              <a:buNone/>
              <a:defRPr sz="2800">
                <a:solidFill>
                  <a:schemeClr val="lt1"/>
                </a:solidFill>
              </a:defRPr>
            </a:lvl7pPr>
            <a:lvl8pPr lvl="7">
              <a:spcBef>
                <a:spcPts val="0"/>
              </a:spcBef>
              <a:spcAft>
                <a:spcPts val="0"/>
              </a:spcAft>
              <a:buNone/>
              <a:defRPr sz="2800">
                <a:solidFill>
                  <a:schemeClr val="lt1"/>
                </a:solidFill>
              </a:defRPr>
            </a:lvl8pPr>
            <a:lvl9pPr lvl="8">
              <a:spcBef>
                <a:spcPts val="0"/>
              </a:spcBef>
              <a:spcAft>
                <a:spcPts val="0"/>
              </a:spcAft>
              <a:buNone/>
              <a:defRPr sz="2800">
                <a:solidFill>
                  <a:schemeClr val="lt1"/>
                </a:solidFill>
              </a:defRPr>
            </a:lvl9pPr>
          </a:lstStyle>
          <a:p/>
        </p:txBody>
      </p:sp>
      <p:sp>
        <p:nvSpPr>
          <p:cNvPr id="1519" name="Google Shape;1519;g358f260d2dc_0_596"/>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520" name="Google Shape;1520;g358f260d2dc_0_596"/>
          <p:cNvGrpSpPr/>
          <p:nvPr/>
        </p:nvGrpSpPr>
        <p:grpSpPr>
          <a:xfrm>
            <a:off x="8674581" y="237979"/>
            <a:ext cx="182847" cy="182689"/>
            <a:chOff x="16729177" y="545963"/>
            <a:chExt cx="689727" cy="689133"/>
          </a:xfrm>
        </p:grpSpPr>
        <p:sp>
          <p:nvSpPr>
            <p:cNvPr id="1521" name="Google Shape;1521;g358f260d2dc_0_59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522" name="Google Shape;1522;g358f260d2dc_0_59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Breaker_Denim_1_1_1_2">
    <p:bg>
      <p:bgPr>
        <a:solidFill>
          <a:schemeClr val="dk2"/>
        </a:solidFill>
      </p:bgPr>
    </p:bg>
    <p:spTree>
      <p:nvGrpSpPr>
        <p:cNvPr id="1523" name="Shape 1523"/>
        <p:cNvGrpSpPr/>
        <p:nvPr/>
      </p:nvGrpSpPr>
      <p:grpSpPr>
        <a:xfrm>
          <a:off x="0" y="0"/>
          <a:ext cx="0" cy="0"/>
          <a:chOff x="0" y="0"/>
          <a:chExt cx="0" cy="0"/>
        </a:xfrm>
      </p:grpSpPr>
      <p:pic>
        <p:nvPicPr>
          <p:cNvPr id="1524" name="Google Shape;1524;g358f260d2dc_0_603"/>
          <p:cNvPicPr preferRelativeResize="0"/>
          <p:nvPr/>
        </p:nvPicPr>
        <p:blipFill>
          <a:blip r:embed="rId2">
            <a:alphaModFix/>
          </a:blip>
          <a:stretch>
            <a:fillRect/>
          </a:stretch>
        </p:blipFill>
        <p:spPr>
          <a:xfrm>
            <a:off x="552463" y="1"/>
            <a:ext cx="8591536" cy="5143500"/>
          </a:xfrm>
          <a:prstGeom prst="rect">
            <a:avLst/>
          </a:prstGeom>
          <a:noFill/>
          <a:ln>
            <a:noFill/>
          </a:ln>
        </p:spPr>
      </p:pic>
      <p:grpSp>
        <p:nvGrpSpPr>
          <p:cNvPr id="1525" name="Google Shape;1525;g358f260d2dc_0_603"/>
          <p:cNvGrpSpPr/>
          <p:nvPr/>
        </p:nvGrpSpPr>
        <p:grpSpPr>
          <a:xfrm>
            <a:off x="675283" y="2348513"/>
            <a:ext cx="2753691" cy="446473"/>
            <a:chOff x="897875" y="2384700"/>
            <a:chExt cx="5810700" cy="942125"/>
          </a:xfrm>
        </p:grpSpPr>
        <p:sp>
          <p:nvSpPr>
            <p:cNvPr id="1526" name="Google Shape;1526;g358f260d2dc_0_603"/>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7" name="Google Shape;1527;g358f260d2dc_0_603"/>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8" name="Google Shape;1528;g358f260d2dc_0_603"/>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9" name="Google Shape;1529;g358f260d2dc_0_603"/>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0" name="Google Shape;1530;g358f260d2dc_0_603"/>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1" name="Google Shape;1531;g358f260d2dc_0_603"/>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2" name="Google Shape;1532;g358f260d2dc_0_603"/>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3" name="Google Shape;1533;g358f260d2dc_0_603"/>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4" name="Google Shape;1534;g358f260d2dc_0_603"/>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5" name="Google Shape;1535;g358f260d2dc_0_603"/>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6" name="Google Shape;1536;g358f260d2dc_0_603"/>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2">
  <p:cSld name="Breaker_Denim_1_1_1_2_1">
    <p:bg>
      <p:bgPr>
        <a:solidFill>
          <a:schemeClr val="dk2"/>
        </a:solidFill>
      </p:bgPr>
    </p:bg>
    <p:spTree>
      <p:nvGrpSpPr>
        <p:cNvPr id="1537" name="Shape 1537"/>
        <p:cNvGrpSpPr/>
        <p:nvPr/>
      </p:nvGrpSpPr>
      <p:grpSpPr>
        <a:xfrm>
          <a:off x="0" y="0"/>
          <a:ext cx="0" cy="0"/>
          <a:chOff x="0" y="0"/>
          <a:chExt cx="0" cy="0"/>
        </a:xfrm>
      </p:grpSpPr>
      <p:pic>
        <p:nvPicPr>
          <p:cNvPr id="1538" name="Google Shape;1538;g358f260d2dc_0_617"/>
          <p:cNvPicPr preferRelativeResize="0"/>
          <p:nvPr/>
        </p:nvPicPr>
        <p:blipFill>
          <a:blip r:embed="rId2">
            <a:alphaModFix/>
          </a:blip>
          <a:stretch>
            <a:fillRect/>
          </a:stretch>
        </p:blipFill>
        <p:spPr>
          <a:xfrm flipH="1" rot="10800000">
            <a:off x="552463" y="1"/>
            <a:ext cx="8591536" cy="5143500"/>
          </a:xfrm>
          <a:prstGeom prst="rect">
            <a:avLst/>
          </a:prstGeom>
          <a:noFill/>
          <a:ln>
            <a:noFill/>
          </a:ln>
        </p:spPr>
      </p:pic>
      <p:grpSp>
        <p:nvGrpSpPr>
          <p:cNvPr id="1539" name="Google Shape;1539;g358f260d2dc_0_617"/>
          <p:cNvGrpSpPr/>
          <p:nvPr/>
        </p:nvGrpSpPr>
        <p:grpSpPr>
          <a:xfrm>
            <a:off x="675283" y="2348513"/>
            <a:ext cx="2753691" cy="446473"/>
            <a:chOff x="897875" y="2384700"/>
            <a:chExt cx="5810700" cy="942125"/>
          </a:xfrm>
        </p:grpSpPr>
        <p:sp>
          <p:nvSpPr>
            <p:cNvPr id="1540" name="Google Shape;1540;g358f260d2dc_0_617"/>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1" name="Google Shape;1541;g358f260d2dc_0_617"/>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2" name="Google Shape;1542;g358f260d2dc_0_617"/>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3" name="Google Shape;1543;g358f260d2dc_0_617"/>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4" name="Google Shape;1544;g358f260d2dc_0_617"/>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5" name="Google Shape;1545;g358f260d2dc_0_617"/>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6" name="Google Shape;1546;g358f260d2dc_0_617"/>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7" name="Google Shape;1547;g358f260d2dc_0_617"/>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8" name="Google Shape;1548;g358f260d2dc_0_617"/>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9" name="Google Shape;1549;g358f260d2dc_0_617"/>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0" name="Google Shape;1550;g358f260d2dc_0_617"/>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Comparison">
    <p:spTree>
      <p:nvGrpSpPr>
        <p:cNvPr id="1551" name="Shape 155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1">
  <p:cSld name="Breaker_Denim_1_1_1">
    <p:bg>
      <p:bgPr>
        <a:solidFill>
          <a:schemeClr val="dk2"/>
        </a:solidFill>
      </p:bgPr>
    </p:bg>
    <p:spTree>
      <p:nvGrpSpPr>
        <p:cNvPr id="187" name="Shape 187"/>
        <p:cNvGrpSpPr/>
        <p:nvPr/>
      </p:nvGrpSpPr>
      <p:grpSpPr>
        <a:xfrm>
          <a:off x="0" y="0"/>
          <a:ext cx="0" cy="0"/>
          <a:chOff x="0" y="0"/>
          <a:chExt cx="0" cy="0"/>
        </a:xfrm>
      </p:grpSpPr>
      <p:pic>
        <p:nvPicPr>
          <p:cNvPr id="188" name="Google Shape;188;p34"/>
          <p:cNvPicPr preferRelativeResize="0"/>
          <p:nvPr/>
        </p:nvPicPr>
        <p:blipFill rotWithShape="1">
          <a:blip r:embed="rId2">
            <a:alphaModFix/>
          </a:blip>
          <a:srcRect b="0" l="0" r="0" t="0"/>
          <a:stretch/>
        </p:blipFill>
        <p:spPr>
          <a:xfrm>
            <a:off x="-6" y="0"/>
            <a:ext cx="5481638" cy="5143500"/>
          </a:xfrm>
          <a:prstGeom prst="rect">
            <a:avLst/>
          </a:prstGeom>
          <a:noFill/>
          <a:ln>
            <a:noFill/>
          </a:ln>
        </p:spPr>
      </p:pic>
      <p:pic>
        <p:nvPicPr>
          <p:cNvPr id="189" name="Google Shape;189;p34"/>
          <p:cNvPicPr preferRelativeResize="0"/>
          <p:nvPr/>
        </p:nvPicPr>
        <p:blipFill rotWithShape="1">
          <a:blip r:embed="rId3">
            <a:alphaModFix/>
          </a:blip>
          <a:srcRect b="0" l="0" r="0" t="0"/>
          <a:stretch/>
        </p:blipFill>
        <p:spPr>
          <a:xfrm>
            <a:off x="552463" y="1"/>
            <a:ext cx="8591536" cy="5143500"/>
          </a:xfrm>
          <a:prstGeom prst="rect">
            <a:avLst/>
          </a:prstGeom>
          <a:noFill/>
          <a:ln>
            <a:noFill/>
          </a:ln>
        </p:spPr>
      </p:pic>
      <p:sp>
        <p:nvSpPr>
          <p:cNvPr id="190" name="Google Shape;190;p34"/>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2200"/>
              <a:buNone/>
              <a:defRPr sz="2800">
                <a:solidFill>
                  <a:schemeClr val="lt1"/>
                </a:solidFill>
              </a:defRPr>
            </a:lvl1pPr>
            <a:lvl2pPr lvl="1" algn="l">
              <a:lnSpc>
                <a:spcPct val="100000"/>
              </a:lnSpc>
              <a:spcBef>
                <a:spcPts val="0"/>
              </a:spcBef>
              <a:spcAft>
                <a:spcPts val="0"/>
              </a:spcAft>
              <a:buSzPts val="2400"/>
              <a:buNone/>
              <a:defRPr sz="2800">
                <a:solidFill>
                  <a:schemeClr val="lt1"/>
                </a:solidFill>
              </a:defRPr>
            </a:lvl2pPr>
            <a:lvl3pPr lvl="2" algn="l">
              <a:lnSpc>
                <a:spcPct val="100000"/>
              </a:lnSpc>
              <a:spcBef>
                <a:spcPts val="0"/>
              </a:spcBef>
              <a:spcAft>
                <a:spcPts val="0"/>
              </a:spcAft>
              <a:buSzPts val="2400"/>
              <a:buNone/>
              <a:defRPr sz="2800">
                <a:solidFill>
                  <a:schemeClr val="lt1"/>
                </a:solidFill>
              </a:defRPr>
            </a:lvl3pPr>
            <a:lvl4pPr lvl="3" algn="l">
              <a:lnSpc>
                <a:spcPct val="100000"/>
              </a:lnSpc>
              <a:spcBef>
                <a:spcPts val="0"/>
              </a:spcBef>
              <a:spcAft>
                <a:spcPts val="0"/>
              </a:spcAft>
              <a:buSzPts val="2400"/>
              <a:buNone/>
              <a:defRPr sz="2800">
                <a:solidFill>
                  <a:schemeClr val="lt1"/>
                </a:solidFill>
              </a:defRPr>
            </a:lvl4pPr>
            <a:lvl5pPr lvl="4" algn="l">
              <a:lnSpc>
                <a:spcPct val="100000"/>
              </a:lnSpc>
              <a:spcBef>
                <a:spcPts val="0"/>
              </a:spcBef>
              <a:spcAft>
                <a:spcPts val="0"/>
              </a:spcAft>
              <a:buSzPts val="2400"/>
              <a:buNone/>
              <a:defRPr sz="2800">
                <a:solidFill>
                  <a:schemeClr val="lt1"/>
                </a:solidFill>
              </a:defRPr>
            </a:lvl5pPr>
            <a:lvl6pPr lvl="5" algn="l">
              <a:lnSpc>
                <a:spcPct val="100000"/>
              </a:lnSpc>
              <a:spcBef>
                <a:spcPts val="0"/>
              </a:spcBef>
              <a:spcAft>
                <a:spcPts val="0"/>
              </a:spcAft>
              <a:buSzPts val="2400"/>
              <a:buNone/>
              <a:defRPr sz="2800">
                <a:solidFill>
                  <a:schemeClr val="lt1"/>
                </a:solidFill>
              </a:defRPr>
            </a:lvl6pPr>
            <a:lvl7pPr lvl="6" algn="l">
              <a:lnSpc>
                <a:spcPct val="100000"/>
              </a:lnSpc>
              <a:spcBef>
                <a:spcPts val="0"/>
              </a:spcBef>
              <a:spcAft>
                <a:spcPts val="0"/>
              </a:spcAft>
              <a:buSzPts val="2400"/>
              <a:buNone/>
              <a:defRPr sz="2800">
                <a:solidFill>
                  <a:schemeClr val="lt1"/>
                </a:solidFill>
              </a:defRPr>
            </a:lvl7pPr>
            <a:lvl8pPr lvl="7" algn="l">
              <a:lnSpc>
                <a:spcPct val="100000"/>
              </a:lnSpc>
              <a:spcBef>
                <a:spcPts val="0"/>
              </a:spcBef>
              <a:spcAft>
                <a:spcPts val="0"/>
              </a:spcAft>
              <a:buSzPts val="2400"/>
              <a:buNone/>
              <a:defRPr sz="2800">
                <a:solidFill>
                  <a:schemeClr val="lt1"/>
                </a:solidFill>
              </a:defRPr>
            </a:lvl8pPr>
            <a:lvl9pPr lvl="8" algn="l">
              <a:lnSpc>
                <a:spcPct val="100000"/>
              </a:lnSpc>
              <a:spcBef>
                <a:spcPts val="0"/>
              </a:spcBef>
              <a:spcAft>
                <a:spcPts val="0"/>
              </a:spcAft>
              <a:buSzPts val="2400"/>
              <a:buNone/>
              <a:defRPr sz="2800">
                <a:solidFill>
                  <a:schemeClr val="lt1"/>
                </a:solidFill>
              </a:defRPr>
            </a:lvl9pPr>
          </a:lstStyle>
          <a:p/>
        </p:txBody>
      </p:sp>
      <p:sp>
        <p:nvSpPr>
          <p:cNvPr id="191" name="Google Shape;191;p34"/>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192" name="Google Shape;192;p34"/>
          <p:cNvGrpSpPr/>
          <p:nvPr/>
        </p:nvGrpSpPr>
        <p:grpSpPr>
          <a:xfrm>
            <a:off x="8674581" y="237979"/>
            <a:ext cx="182847" cy="182689"/>
            <a:chOff x="16729177" y="545963"/>
            <a:chExt cx="689727" cy="689133"/>
          </a:xfrm>
        </p:grpSpPr>
        <p:sp>
          <p:nvSpPr>
            <p:cNvPr id="193" name="Google Shape;193;p34"/>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94" name="Google Shape;194;p34"/>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omparison_1">
    <p:bg>
      <p:bgPr>
        <a:solidFill>
          <a:schemeClr val="dk1"/>
        </a:solidFill>
      </p:bgPr>
    </p:bg>
    <p:spTree>
      <p:nvGrpSpPr>
        <p:cNvPr id="1552" name="Shape 1552"/>
        <p:cNvGrpSpPr/>
        <p:nvPr/>
      </p:nvGrpSpPr>
      <p:grpSpPr>
        <a:xfrm>
          <a:off x="0" y="0"/>
          <a:ext cx="0" cy="0"/>
          <a:chOff x="0" y="0"/>
          <a:chExt cx="0" cy="0"/>
        </a:xfrm>
      </p:grpSpPr>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x">
  <p:cSld name="TITLE_AND_BODY">
    <p:spTree>
      <p:nvGrpSpPr>
        <p:cNvPr id="1553" name="Shape 1553"/>
        <p:cNvGrpSpPr/>
        <p:nvPr/>
      </p:nvGrpSpPr>
      <p:grpSpPr>
        <a:xfrm>
          <a:off x="0" y="0"/>
          <a:ext cx="0" cy="0"/>
          <a:chOff x="0" y="0"/>
          <a:chExt cx="0" cy="0"/>
        </a:xfrm>
      </p:grpSpPr>
      <p:sp>
        <p:nvSpPr>
          <p:cNvPr id="1554" name="Google Shape;1554;g358f260d2dc_0_633"/>
          <p:cNvSpPr txBox="1"/>
          <p:nvPr>
            <p:ph idx="12" type="sldNum"/>
          </p:nvPr>
        </p:nvSpPr>
        <p:spPr>
          <a:xfrm>
            <a:off x="8418334" y="4799776"/>
            <a:ext cx="548700" cy="138300"/>
          </a:xfrm>
          <a:prstGeom prst="rect">
            <a:avLst/>
          </a:prstGeom>
        </p:spPr>
        <p:txBody>
          <a:bodyPr anchorCtr="0" anchor="t" bIns="45700" lIns="91425" spcFirstLastPara="1" rIns="0" wrap="square" tIns="45700">
            <a:noAutofit/>
          </a:bodyPr>
          <a:lstStyle>
            <a:lvl1pPr lvl="0" algn="r">
              <a:buNone/>
              <a:defRPr sz="600">
                <a:latin typeface="Montserrat SemiBold"/>
                <a:ea typeface="Montserrat SemiBold"/>
                <a:cs typeface="Montserrat SemiBold"/>
                <a:sym typeface="Montserrat SemiBold"/>
              </a:defRPr>
            </a:lvl1pPr>
            <a:lvl2pPr lvl="1" algn="r">
              <a:buNone/>
              <a:defRPr sz="600">
                <a:latin typeface="Montserrat SemiBold"/>
                <a:ea typeface="Montserrat SemiBold"/>
                <a:cs typeface="Montserrat SemiBold"/>
                <a:sym typeface="Montserrat SemiBold"/>
              </a:defRPr>
            </a:lvl2pPr>
            <a:lvl3pPr lvl="2" algn="r">
              <a:buNone/>
              <a:defRPr sz="600">
                <a:latin typeface="Montserrat SemiBold"/>
                <a:ea typeface="Montserrat SemiBold"/>
                <a:cs typeface="Montserrat SemiBold"/>
                <a:sym typeface="Montserrat SemiBold"/>
              </a:defRPr>
            </a:lvl3pPr>
            <a:lvl4pPr lvl="3" algn="r">
              <a:buNone/>
              <a:defRPr sz="600">
                <a:latin typeface="Montserrat SemiBold"/>
                <a:ea typeface="Montserrat SemiBold"/>
                <a:cs typeface="Montserrat SemiBold"/>
                <a:sym typeface="Montserrat SemiBold"/>
              </a:defRPr>
            </a:lvl4pPr>
            <a:lvl5pPr lvl="4" algn="r">
              <a:buNone/>
              <a:defRPr sz="600">
                <a:latin typeface="Montserrat SemiBold"/>
                <a:ea typeface="Montserrat SemiBold"/>
                <a:cs typeface="Montserrat SemiBold"/>
                <a:sym typeface="Montserrat SemiBold"/>
              </a:defRPr>
            </a:lvl5pPr>
            <a:lvl6pPr lvl="5" algn="r">
              <a:buNone/>
              <a:defRPr sz="600">
                <a:latin typeface="Montserrat SemiBold"/>
                <a:ea typeface="Montserrat SemiBold"/>
                <a:cs typeface="Montserrat SemiBold"/>
                <a:sym typeface="Montserrat SemiBold"/>
              </a:defRPr>
            </a:lvl6pPr>
            <a:lvl7pPr lvl="6" algn="r">
              <a:buNone/>
              <a:defRPr sz="600">
                <a:latin typeface="Montserrat SemiBold"/>
                <a:ea typeface="Montserrat SemiBold"/>
                <a:cs typeface="Montserrat SemiBold"/>
                <a:sym typeface="Montserrat SemiBold"/>
              </a:defRPr>
            </a:lvl7pPr>
            <a:lvl8pPr lvl="7" algn="r">
              <a:buNone/>
              <a:defRPr sz="600">
                <a:latin typeface="Montserrat SemiBold"/>
                <a:ea typeface="Montserrat SemiBold"/>
                <a:cs typeface="Montserrat SemiBold"/>
                <a:sym typeface="Montserrat SemiBold"/>
              </a:defRPr>
            </a:lvl8pPr>
            <a:lvl9pPr lvl="8" algn="r">
              <a:buNone/>
              <a:defRPr sz="600">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en"/>
              <a:t>‹#›</a:t>
            </a:fld>
            <a:endParaRPr/>
          </a:p>
        </p:txBody>
      </p:sp>
      <p:grpSp>
        <p:nvGrpSpPr>
          <p:cNvPr id="1555" name="Google Shape;1555;g358f260d2dc_0_633"/>
          <p:cNvGrpSpPr/>
          <p:nvPr/>
        </p:nvGrpSpPr>
        <p:grpSpPr>
          <a:xfrm>
            <a:off x="8763842" y="178337"/>
            <a:ext cx="203194" cy="203019"/>
            <a:chOff x="16729177" y="545963"/>
            <a:chExt cx="689727" cy="689133"/>
          </a:xfrm>
        </p:grpSpPr>
        <p:sp>
          <p:nvSpPr>
            <p:cNvPr id="1556" name="Google Shape;1556;g358f260d2dc_0_633"/>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557" name="Google Shape;1557;g358f260d2dc_0_633"/>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CCCCC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
        <p:nvSpPr>
          <p:cNvPr id="1558" name="Google Shape;1558;g358f260d2dc_0_633"/>
          <p:cNvSpPr txBox="1"/>
          <p:nvPr>
            <p:ph type="title"/>
          </p:nvPr>
        </p:nvSpPr>
        <p:spPr>
          <a:xfrm>
            <a:off x="822600" y="329813"/>
            <a:ext cx="7498800" cy="353400"/>
          </a:xfrm>
          <a:prstGeom prst="rect">
            <a:avLst/>
          </a:prstGeom>
          <a:noFill/>
          <a:ln>
            <a:noFill/>
          </a:ln>
        </p:spPr>
        <p:txBody>
          <a:bodyPr anchorCtr="0" anchor="t" bIns="0" lIns="0" spcFirstLastPara="1" rIns="0" wrap="square" tIns="0">
            <a:noAutofit/>
          </a:bodyPr>
          <a:lstStyle>
            <a:lvl1pPr lvl="0" marR="0" algn="ctr">
              <a:lnSpc>
                <a:spcPct val="114285"/>
              </a:lnSpc>
              <a:spcBef>
                <a:spcPts val="0"/>
              </a:spcBef>
              <a:spcAft>
                <a:spcPts val="0"/>
              </a:spcAft>
              <a:buSzPts val="2200"/>
              <a:buNone/>
              <a:defRPr i="0" u="none" cap="none" strike="noStrike"/>
            </a:lvl1pPr>
            <a:lvl2pPr lvl="1"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2pPr>
            <a:lvl3pPr lvl="2"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3pPr>
            <a:lvl4pPr lvl="3"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4pPr>
            <a:lvl5pPr lvl="4"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5pPr>
            <a:lvl6pPr lvl="5"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6pPr>
            <a:lvl7pPr lvl="6"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7pPr>
            <a:lvl8pPr lvl="7"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8pPr>
            <a:lvl9pPr lvl="8" marR="0" algn="ctr">
              <a:lnSpc>
                <a:spcPct val="114285"/>
              </a:lnSpc>
              <a:spcBef>
                <a:spcPts val="0"/>
              </a:spcBef>
              <a:spcAft>
                <a:spcPts val="0"/>
              </a:spcAft>
              <a:buClr>
                <a:schemeClr val="dk2"/>
              </a:buClr>
              <a:buSzPts val="2400"/>
              <a:buFont typeface="Montserrat Medium"/>
              <a:buNone/>
              <a:defRPr b="0" i="0" sz="2400" u="none" cap="none" strike="noStrike">
                <a:solidFill>
                  <a:schemeClr val="dk2"/>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1559" name="Shape 1559"/>
        <p:cNvGrpSpPr/>
        <p:nvPr/>
      </p:nvGrpSpPr>
      <p:grpSpPr>
        <a:xfrm>
          <a:off x="0" y="0"/>
          <a:ext cx="0" cy="0"/>
          <a:chOff x="0" y="0"/>
          <a:chExt cx="0" cy="0"/>
        </a:xfrm>
      </p:grpSpPr>
      <p:sp>
        <p:nvSpPr>
          <p:cNvPr id="1560" name="Google Shape;1560;g358f260d2dc_0_639"/>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61" name="Google Shape;1561;g358f260d2dc_0_639"/>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1562" name="Google Shape;1562;g358f260d2dc_0_639"/>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1/4 color block">
  <p:cSld name="CUSTOM_1_1_3">
    <p:spTree>
      <p:nvGrpSpPr>
        <p:cNvPr id="1563" name="Shape 1563"/>
        <p:cNvGrpSpPr/>
        <p:nvPr/>
      </p:nvGrpSpPr>
      <p:grpSpPr>
        <a:xfrm>
          <a:off x="0" y="0"/>
          <a:ext cx="0" cy="0"/>
          <a:chOff x="0" y="0"/>
          <a:chExt cx="0" cy="0"/>
        </a:xfrm>
      </p:grpSpPr>
      <p:sp>
        <p:nvSpPr>
          <p:cNvPr id="1564" name="Google Shape;1564;g358f260d2dc_0_643"/>
          <p:cNvSpPr/>
          <p:nvPr/>
        </p:nvSpPr>
        <p:spPr>
          <a:xfrm>
            <a:off x="0" y="0"/>
            <a:ext cx="2286000" cy="5143500"/>
          </a:xfrm>
          <a:prstGeom prst="rect">
            <a:avLst/>
          </a:prstGeom>
          <a:gradFill>
            <a:gsLst>
              <a:gs pos="0">
                <a:schemeClr val="accent2"/>
              </a:gs>
              <a:gs pos="40000">
                <a:srgbClr val="1F138F"/>
              </a:gs>
              <a:gs pos="100000">
                <a:schemeClr val="dk1"/>
              </a:gs>
            </a:gsLst>
            <a:path path="circle">
              <a:fillToRect l="100%" t="100%"/>
            </a:path>
            <a:tileRect b="-100%" r="-10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5" name="Google Shape;1565;g358f260d2dc_0_643"/>
          <p:cNvSpPr txBox="1"/>
          <p:nvPr>
            <p:ph type="title"/>
          </p:nvPr>
        </p:nvSpPr>
        <p:spPr>
          <a:xfrm>
            <a:off x="73875" y="1435500"/>
            <a:ext cx="2138400" cy="424800"/>
          </a:xfrm>
          <a:prstGeom prst="rect">
            <a:avLst/>
          </a:prstGeom>
        </p:spPr>
        <p:txBody>
          <a:bodyPr anchorCtr="0" anchor="t" bIns="45700" lIns="0" spcFirstLastPara="1" rIns="91425" wrap="square" tIns="45700">
            <a:noAutofit/>
          </a:bodyPr>
          <a:lstStyle>
            <a:lvl1pPr lvl="0" algn="ctr">
              <a:spcBef>
                <a:spcPts val="0"/>
              </a:spcBef>
              <a:spcAft>
                <a:spcPts val="0"/>
              </a:spcAft>
              <a:buClr>
                <a:schemeClr val="lt1"/>
              </a:buClr>
              <a:buSzPts val="2200"/>
              <a:buNone/>
              <a:defRPr>
                <a:solidFill>
                  <a:schemeClr val="lt1"/>
                </a:solidFill>
              </a:defRPr>
            </a:lvl1pPr>
            <a:lvl2pPr lvl="1">
              <a:spcBef>
                <a:spcPts val="0"/>
              </a:spcBef>
              <a:spcAft>
                <a:spcPts val="0"/>
              </a:spcAft>
              <a:buClr>
                <a:schemeClr val="lt1"/>
              </a:buClr>
              <a:buSzPts val="2400"/>
              <a:buNone/>
              <a:defRPr>
                <a:solidFill>
                  <a:schemeClr val="lt1"/>
                </a:solidFill>
              </a:defRPr>
            </a:lvl2pPr>
            <a:lvl3pPr lvl="2">
              <a:spcBef>
                <a:spcPts val="0"/>
              </a:spcBef>
              <a:spcAft>
                <a:spcPts val="0"/>
              </a:spcAft>
              <a:buClr>
                <a:schemeClr val="lt1"/>
              </a:buClr>
              <a:buSzPts val="2400"/>
              <a:buNone/>
              <a:defRPr>
                <a:solidFill>
                  <a:schemeClr val="lt1"/>
                </a:solidFill>
              </a:defRPr>
            </a:lvl3pPr>
            <a:lvl4pPr lvl="3">
              <a:spcBef>
                <a:spcPts val="0"/>
              </a:spcBef>
              <a:spcAft>
                <a:spcPts val="0"/>
              </a:spcAft>
              <a:buClr>
                <a:schemeClr val="lt1"/>
              </a:buClr>
              <a:buSzPts val="2400"/>
              <a:buNone/>
              <a:defRPr>
                <a:solidFill>
                  <a:schemeClr val="lt1"/>
                </a:solidFill>
              </a:defRPr>
            </a:lvl4pPr>
            <a:lvl5pPr lvl="4">
              <a:spcBef>
                <a:spcPts val="0"/>
              </a:spcBef>
              <a:spcAft>
                <a:spcPts val="0"/>
              </a:spcAft>
              <a:buClr>
                <a:schemeClr val="lt1"/>
              </a:buClr>
              <a:buSzPts val="2400"/>
              <a:buNone/>
              <a:defRPr>
                <a:solidFill>
                  <a:schemeClr val="lt1"/>
                </a:solidFill>
              </a:defRPr>
            </a:lvl5pPr>
            <a:lvl6pPr lvl="5">
              <a:spcBef>
                <a:spcPts val="0"/>
              </a:spcBef>
              <a:spcAft>
                <a:spcPts val="0"/>
              </a:spcAft>
              <a:buClr>
                <a:schemeClr val="lt1"/>
              </a:buClr>
              <a:buSzPts val="2400"/>
              <a:buNone/>
              <a:defRPr>
                <a:solidFill>
                  <a:schemeClr val="lt1"/>
                </a:solidFill>
              </a:defRPr>
            </a:lvl6pPr>
            <a:lvl7pPr lvl="6">
              <a:spcBef>
                <a:spcPts val="0"/>
              </a:spcBef>
              <a:spcAft>
                <a:spcPts val="0"/>
              </a:spcAft>
              <a:buClr>
                <a:schemeClr val="lt1"/>
              </a:buClr>
              <a:buSzPts val="2400"/>
              <a:buNone/>
              <a:defRPr>
                <a:solidFill>
                  <a:schemeClr val="lt1"/>
                </a:solidFill>
              </a:defRPr>
            </a:lvl7pPr>
            <a:lvl8pPr lvl="7">
              <a:spcBef>
                <a:spcPts val="0"/>
              </a:spcBef>
              <a:spcAft>
                <a:spcPts val="0"/>
              </a:spcAft>
              <a:buClr>
                <a:schemeClr val="lt1"/>
              </a:buClr>
              <a:buSzPts val="2400"/>
              <a:buNone/>
              <a:defRPr>
                <a:solidFill>
                  <a:schemeClr val="lt1"/>
                </a:solidFill>
              </a:defRPr>
            </a:lvl8pPr>
            <a:lvl9pPr lvl="8">
              <a:spcBef>
                <a:spcPts val="0"/>
              </a:spcBef>
              <a:spcAft>
                <a:spcPts val="0"/>
              </a:spcAft>
              <a:buClr>
                <a:schemeClr val="lt1"/>
              </a:buClr>
              <a:buSzPts val="2400"/>
              <a:buNone/>
              <a:defRPr>
                <a:solidFill>
                  <a:schemeClr val="lt1"/>
                </a:solidFill>
              </a:defRPr>
            </a:lvl9pPr>
          </a:lstStyle>
          <a:p/>
        </p:txBody>
      </p:sp>
      <p:sp>
        <p:nvSpPr>
          <p:cNvPr id="1566" name="Google Shape;1566;g358f260d2dc_0_643"/>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solidFill>
                  <a:srgbClr val="BABDCE"/>
                </a:solidFill>
              </a:defRPr>
            </a:lvl1pPr>
            <a:lvl2pPr indent="0" lvl="1" marL="0" algn="r">
              <a:spcBef>
                <a:spcPts val="0"/>
              </a:spcBef>
              <a:buNone/>
              <a:defRPr>
                <a:solidFill>
                  <a:srgbClr val="BABDCE"/>
                </a:solidFill>
              </a:defRPr>
            </a:lvl2pPr>
            <a:lvl3pPr indent="0" lvl="2" marL="0" algn="r">
              <a:spcBef>
                <a:spcPts val="0"/>
              </a:spcBef>
              <a:buNone/>
              <a:defRPr>
                <a:solidFill>
                  <a:srgbClr val="BABDCE"/>
                </a:solidFill>
              </a:defRPr>
            </a:lvl3pPr>
            <a:lvl4pPr indent="0" lvl="3" marL="0" algn="r">
              <a:spcBef>
                <a:spcPts val="0"/>
              </a:spcBef>
              <a:buNone/>
              <a:defRPr>
                <a:solidFill>
                  <a:srgbClr val="BABDCE"/>
                </a:solidFill>
              </a:defRPr>
            </a:lvl4pPr>
            <a:lvl5pPr indent="0" lvl="4" marL="0" algn="r">
              <a:spcBef>
                <a:spcPts val="0"/>
              </a:spcBef>
              <a:buNone/>
              <a:defRPr>
                <a:solidFill>
                  <a:srgbClr val="BABDCE"/>
                </a:solidFill>
              </a:defRPr>
            </a:lvl5pPr>
            <a:lvl6pPr indent="0" lvl="5" marL="0" algn="r">
              <a:spcBef>
                <a:spcPts val="0"/>
              </a:spcBef>
              <a:buNone/>
              <a:defRPr>
                <a:solidFill>
                  <a:srgbClr val="BABDCE"/>
                </a:solidFill>
              </a:defRPr>
            </a:lvl6pPr>
            <a:lvl7pPr indent="0" lvl="6" marL="0" algn="r">
              <a:spcBef>
                <a:spcPts val="0"/>
              </a:spcBef>
              <a:buNone/>
              <a:defRPr>
                <a:solidFill>
                  <a:srgbClr val="BABDCE"/>
                </a:solidFill>
              </a:defRPr>
            </a:lvl7pPr>
            <a:lvl8pPr indent="0" lvl="7" marL="0" algn="r">
              <a:spcBef>
                <a:spcPts val="0"/>
              </a:spcBef>
              <a:buNone/>
              <a:defRPr>
                <a:solidFill>
                  <a:srgbClr val="BABDCE"/>
                </a:solidFill>
              </a:defRPr>
            </a:lvl8pPr>
            <a:lvl9pPr indent="0" lvl="8" marL="0" algn="r">
              <a:spcBef>
                <a:spcPts val="0"/>
              </a:spcBef>
              <a:buNone/>
              <a:defRPr>
                <a:solidFill>
                  <a:srgbClr val="BABDCE"/>
                </a:solidFill>
              </a:defRPr>
            </a:lvl9pPr>
          </a:lstStyle>
          <a:p>
            <a:pPr indent="0" lvl="0" marL="0" rtl="0" algn="r">
              <a:spcBef>
                <a:spcPts val="0"/>
              </a:spcBef>
              <a:spcAft>
                <a:spcPts val="0"/>
              </a:spcAft>
              <a:buNone/>
            </a:pPr>
            <a:fld id="{00000000-1234-1234-1234-123412341234}" type="slidenum">
              <a:rPr lang="en"/>
              <a:t>‹#›</a:t>
            </a:fld>
            <a:endParaRPr/>
          </a:p>
        </p:txBody>
      </p:sp>
      <p:grpSp>
        <p:nvGrpSpPr>
          <p:cNvPr id="1567" name="Google Shape;1567;g358f260d2dc_0_643"/>
          <p:cNvGrpSpPr/>
          <p:nvPr/>
        </p:nvGrpSpPr>
        <p:grpSpPr>
          <a:xfrm>
            <a:off x="8674581" y="237979"/>
            <a:ext cx="182847" cy="182689"/>
            <a:chOff x="16729177" y="545963"/>
            <a:chExt cx="689727" cy="689133"/>
          </a:xfrm>
        </p:grpSpPr>
        <p:sp>
          <p:nvSpPr>
            <p:cNvPr id="1568" name="Google Shape;1568;g358f260d2dc_0_643"/>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sp>
          <p:nvSpPr>
            <p:cNvPr id="1569" name="Google Shape;1569;g358f260d2dc_0_643"/>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panel__4-cards 1">
  <p:cSld name="1_Title and Content_2_1_1_1_1_5">
    <p:spTree>
      <p:nvGrpSpPr>
        <p:cNvPr id="1570" name="Shape 1570"/>
        <p:cNvGrpSpPr/>
        <p:nvPr/>
      </p:nvGrpSpPr>
      <p:grpSpPr>
        <a:xfrm>
          <a:off x="0" y="0"/>
          <a:ext cx="0" cy="0"/>
          <a:chOff x="0" y="0"/>
          <a:chExt cx="0" cy="0"/>
        </a:xfrm>
      </p:grpSpPr>
      <p:sp>
        <p:nvSpPr>
          <p:cNvPr id="1571" name="Google Shape;1571;g358f260d2dc_0_650"/>
          <p:cNvSpPr/>
          <p:nvPr/>
        </p:nvSpPr>
        <p:spPr>
          <a:xfrm>
            <a:off x="0" y="0"/>
            <a:ext cx="3045000" cy="5143500"/>
          </a:xfrm>
          <a:prstGeom prst="rect">
            <a:avLst/>
          </a:prstGeom>
          <a:solidFill>
            <a:srgbClr val="49A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g358f260d2dc_0_650"/>
          <p:cNvSpPr txBox="1"/>
          <p:nvPr>
            <p:ph type="title"/>
          </p:nvPr>
        </p:nvSpPr>
        <p:spPr>
          <a:xfrm>
            <a:off x="187225" y="1908400"/>
            <a:ext cx="2664000" cy="683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9pPr>
          </a:lstStyle>
          <a:p/>
        </p:txBody>
      </p:sp>
      <p:sp>
        <p:nvSpPr>
          <p:cNvPr id="1573" name="Google Shape;1573;g358f260d2dc_0_650"/>
          <p:cNvSpPr txBox="1"/>
          <p:nvPr>
            <p:ph idx="1" type="body"/>
          </p:nvPr>
        </p:nvSpPr>
        <p:spPr>
          <a:xfrm>
            <a:off x="3410712" y="13167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1574" name="Google Shape;1574;g358f260d2dc_0_650"/>
          <p:cNvSpPr txBox="1"/>
          <p:nvPr>
            <p:ph idx="2" type="body"/>
          </p:nvPr>
        </p:nvSpPr>
        <p:spPr>
          <a:xfrm>
            <a:off x="6306312" y="13167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1575" name="Google Shape;1575;g358f260d2dc_0_650"/>
          <p:cNvSpPr txBox="1"/>
          <p:nvPr>
            <p:ph idx="3" type="body"/>
          </p:nvPr>
        </p:nvSpPr>
        <p:spPr>
          <a:xfrm>
            <a:off x="3410712" y="30693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1576" name="Google Shape;1576;g358f260d2dc_0_650"/>
          <p:cNvSpPr txBox="1"/>
          <p:nvPr>
            <p:ph idx="4" type="body"/>
          </p:nvPr>
        </p:nvSpPr>
        <p:spPr>
          <a:xfrm>
            <a:off x="6306312" y="30693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_2">
    <p:bg>
      <p:bgPr>
        <a:solidFill>
          <a:schemeClr val="lt1"/>
        </a:solidFill>
      </p:bgPr>
    </p:bg>
    <p:spTree>
      <p:nvGrpSpPr>
        <p:cNvPr id="1577" name="Shape 1577"/>
        <p:cNvGrpSpPr/>
        <p:nvPr/>
      </p:nvGrpSpPr>
      <p:grpSpPr>
        <a:xfrm>
          <a:off x="0" y="0"/>
          <a:ext cx="0" cy="0"/>
          <a:chOff x="0" y="0"/>
          <a:chExt cx="0" cy="0"/>
        </a:xfrm>
      </p:grpSpPr>
      <p:sp>
        <p:nvSpPr>
          <p:cNvPr id="1578" name="Google Shape;1578;g358f260d2dc_0_65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79" name="Google Shape;1579;g358f260d2dc_0_65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580" name="Google Shape;1580;g358f260d2dc_0_657"/>
          <p:cNvPicPr preferRelativeResize="0"/>
          <p:nvPr/>
        </p:nvPicPr>
        <p:blipFill rotWithShape="1">
          <a:blip r:embed="rId2">
            <a:alphaModFix/>
          </a:blip>
          <a:srcRect b="0" l="924" r="737" t="37999"/>
          <a:stretch/>
        </p:blipFill>
        <p:spPr>
          <a:xfrm>
            <a:off x="-6375" y="1904750"/>
            <a:ext cx="9156751" cy="3238752"/>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spTree>
      <p:nvGrpSpPr>
        <p:cNvPr id="1586" name="Shape 1586"/>
        <p:cNvGrpSpPr/>
        <p:nvPr/>
      </p:nvGrpSpPr>
      <p:grpSpPr>
        <a:xfrm>
          <a:off x="0" y="0"/>
          <a:ext cx="0" cy="0"/>
          <a:chOff x="0" y="0"/>
          <a:chExt cx="0" cy="0"/>
        </a:xfrm>
      </p:grpSpPr>
      <p:sp>
        <p:nvSpPr>
          <p:cNvPr id="1587" name="Google Shape;1587;g358f260d2dc_0_177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88" name="Google Shape;1588;g358f260d2dc_0_177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589" name="Google Shape;1589;g358f260d2dc_0_1775"/>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
    <p:bg>
      <p:bgPr>
        <a:solidFill>
          <a:schemeClr val="dk2"/>
        </a:solidFill>
      </p:bgPr>
    </p:bg>
    <p:spTree>
      <p:nvGrpSpPr>
        <p:cNvPr id="1590" name="Shape 1590"/>
        <p:cNvGrpSpPr/>
        <p:nvPr/>
      </p:nvGrpSpPr>
      <p:grpSpPr>
        <a:xfrm>
          <a:off x="0" y="0"/>
          <a:ext cx="0" cy="0"/>
          <a:chOff x="0" y="0"/>
          <a:chExt cx="0" cy="0"/>
        </a:xfrm>
      </p:grpSpPr>
      <p:pic>
        <p:nvPicPr>
          <p:cNvPr id="1591" name="Google Shape;1591;g358f260d2dc_0_1779"/>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1592" name="Google Shape;1592;g358f260d2dc_0_1779"/>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rgbClr val="D7EFF6"/>
        </a:solidFill>
      </p:bgPr>
    </p:bg>
    <p:spTree>
      <p:nvGrpSpPr>
        <p:cNvPr id="1593" name="Shape 1593"/>
        <p:cNvGrpSpPr/>
        <p:nvPr/>
      </p:nvGrpSpPr>
      <p:grpSpPr>
        <a:xfrm>
          <a:off x="0" y="0"/>
          <a:ext cx="0" cy="0"/>
          <a:chOff x="0" y="0"/>
          <a:chExt cx="0" cy="0"/>
        </a:xfrm>
      </p:grpSpPr>
      <p:sp>
        <p:nvSpPr>
          <p:cNvPr id="1594" name="Google Shape;1594;g358f260d2dc_0_178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595" name="Google Shape;1595;g358f260d2dc_0_178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96" name="Google Shape;1596;g358f260d2dc_0_1782"/>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597" name="Google Shape;1597;g358f260d2dc_0_1782"/>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1598" name="Shape 1598"/>
        <p:cNvGrpSpPr/>
        <p:nvPr/>
      </p:nvGrpSpPr>
      <p:grpSpPr>
        <a:xfrm>
          <a:off x="0" y="0"/>
          <a:ext cx="0" cy="0"/>
          <a:chOff x="0" y="0"/>
          <a:chExt cx="0" cy="0"/>
        </a:xfrm>
      </p:grpSpPr>
      <p:sp>
        <p:nvSpPr>
          <p:cNvPr id="1599" name="Google Shape;1599;g358f260d2dc_0_178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00" name="Google Shape;1600;g358f260d2dc_0_178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01" name="Google Shape;1601;g358f260d2dc_0_1787"/>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pic>
        <p:nvPicPr>
          <p:cNvPr id="1602" name="Google Shape;1602;g358f260d2dc_0_1787"/>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1603" name="Google Shape;1603;g358f260d2dc_0_1787"/>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2">
  <p:cSld name="Breaker_Denim_1_1_1_3">
    <p:bg>
      <p:bgPr>
        <a:solidFill>
          <a:schemeClr val="dk2"/>
        </a:solidFill>
      </p:bgPr>
    </p:bg>
    <p:spTree>
      <p:nvGrpSpPr>
        <p:cNvPr id="195" name="Shape 195"/>
        <p:cNvGrpSpPr/>
        <p:nvPr/>
      </p:nvGrpSpPr>
      <p:grpSpPr>
        <a:xfrm>
          <a:off x="0" y="0"/>
          <a:ext cx="0" cy="0"/>
          <a:chOff x="0" y="0"/>
          <a:chExt cx="0" cy="0"/>
        </a:xfrm>
      </p:grpSpPr>
      <p:pic>
        <p:nvPicPr>
          <p:cNvPr id="196" name="Google Shape;196;p35"/>
          <p:cNvPicPr preferRelativeResize="0"/>
          <p:nvPr/>
        </p:nvPicPr>
        <p:blipFill rotWithShape="1">
          <a:blip r:embed="rId2">
            <a:alphaModFix/>
          </a:blip>
          <a:srcRect b="0" l="0" r="0" t="0"/>
          <a:stretch/>
        </p:blipFill>
        <p:spPr>
          <a:xfrm>
            <a:off x="552463" y="1"/>
            <a:ext cx="8591536" cy="5143500"/>
          </a:xfrm>
          <a:prstGeom prst="rect">
            <a:avLst/>
          </a:prstGeom>
          <a:noFill/>
          <a:ln>
            <a:noFill/>
          </a:ln>
        </p:spPr>
      </p:pic>
      <p:sp>
        <p:nvSpPr>
          <p:cNvPr id="197" name="Google Shape;197;p35"/>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2200"/>
              <a:buNone/>
              <a:defRPr sz="2800">
                <a:solidFill>
                  <a:schemeClr val="lt1"/>
                </a:solidFill>
              </a:defRPr>
            </a:lvl1pPr>
            <a:lvl2pPr lvl="1" algn="l">
              <a:lnSpc>
                <a:spcPct val="100000"/>
              </a:lnSpc>
              <a:spcBef>
                <a:spcPts val="0"/>
              </a:spcBef>
              <a:spcAft>
                <a:spcPts val="0"/>
              </a:spcAft>
              <a:buSzPts val="2400"/>
              <a:buNone/>
              <a:defRPr sz="2800">
                <a:solidFill>
                  <a:schemeClr val="lt1"/>
                </a:solidFill>
              </a:defRPr>
            </a:lvl2pPr>
            <a:lvl3pPr lvl="2" algn="l">
              <a:lnSpc>
                <a:spcPct val="100000"/>
              </a:lnSpc>
              <a:spcBef>
                <a:spcPts val="0"/>
              </a:spcBef>
              <a:spcAft>
                <a:spcPts val="0"/>
              </a:spcAft>
              <a:buSzPts val="2400"/>
              <a:buNone/>
              <a:defRPr sz="2800">
                <a:solidFill>
                  <a:schemeClr val="lt1"/>
                </a:solidFill>
              </a:defRPr>
            </a:lvl3pPr>
            <a:lvl4pPr lvl="3" algn="l">
              <a:lnSpc>
                <a:spcPct val="100000"/>
              </a:lnSpc>
              <a:spcBef>
                <a:spcPts val="0"/>
              </a:spcBef>
              <a:spcAft>
                <a:spcPts val="0"/>
              </a:spcAft>
              <a:buSzPts val="2400"/>
              <a:buNone/>
              <a:defRPr sz="2800">
                <a:solidFill>
                  <a:schemeClr val="lt1"/>
                </a:solidFill>
              </a:defRPr>
            </a:lvl4pPr>
            <a:lvl5pPr lvl="4" algn="l">
              <a:lnSpc>
                <a:spcPct val="100000"/>
              </a:lnSpc>
              <a:spcBef>
                <a:spcPts val="0"/>
              </a:spcBef>
              <a:spcAft>
                <a:spcPts val="0"/>
              </a:spcAft>
              <a:buSzPts val="2400"/>
              <a:buNone/>
              <a:defRPr sz="2800">
                <a:solidFill>
                  <a:schemeClr val="lt1"/>
                </a:solidFill>
              </a:defRPr>
            </a:lvl5pPr>
            <a:lvl6pPr lvl="5" algn="l">
              <a:lnSpc>
                <a:spcPct val="100000"/>
              </a:lnSpc>
              <a:spcBef>
                <a:spcPts val="0"/>
              </a:spcBef>
              <a:spcAft>
                <a:spcPts val="0"/>
              </a:spcAft>
              <a:buSzPts val="2400"/>
              <a:buNone/>
              <a:defRPr sz="2800">
                <a:solidFill>
                  <a:schemeClr val="lt1"/>
                </a:solidFill>
              </a:defRPr>
            </a:lvl6pPr>
            <a:lvl7pPr lvl="6" algn="l">
              <a:lnSpc>
                <a:spcPct val="100000"/>
              </a:lnSpc>
              <a:spcBef>
                <a:spcPts val="0"/>
              </a:spcBef>
              <a:spcAft>
                <a:spcPts val="0"/>
              </a:spcAft>
              <a:buSzPts val="2400"/>
              <a:buNone/>
              <a:defRPr sz="2800">
                <a:solidFill>
                  <a:schemeClr val="lt1"/>
                </a:solidFill>
              </a:defRPr>
            </a:lvl7pPr>
            <a:lvl8pPr lvl="7" algn="l">
              <a:lnSpc>
                <a:spcPct val="100000"/>
              </a:lnSpc>
              <a:spcBef>
                <a:spcPts val="0"/>
              </a:spcBef>
              <a:spcAft>
                <a:spcPts val="0"/>
              </a:spcAft>
              <a:buSzPts val="2400"/>
              <a:buNone/>
              <a:defRPr sz="2800">
                <a:solidFill>
                  <a:schemeClr val="lt1"/>
                </a:solidFill>
              </a:defRPr>
            </a:lvl8pPr>
            <a:lvl9pPr lvl="8" algn="l">
              <a:lnSpc>
                <a:spcPct val="100000"/>
              </a:lnSpc>
              <a:spcBef>
                <a:spcPts val="0"/>
              </a:spcBef>
              <a:spcAft>
                <a:spcPts val="0"/>
              </a:spcAft>
              <a:buSzPts val="2400"/>
              <a:buNone/>
              <a:defRPr sz="2800">
                <a:solidFill>
                  <a:schemeClr val="lt1"/>
                </a:solidFill>
              </a:defRPr>
            </a:lvl9pPr>
          </a:lstStyle>
          <a:p/>
        </p:txBody>
      </p:sp>
      <p:sp>
        <p:nvSpPr>
          <p:cNvPr id="198" name="Google Shape;198;p35"/>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199" name="Google Shape;199;p35"/>
          <p:cNvGrpSpPr/>
          <p:nvPr/>
        </p:nvGrpSpPr>
        <p:grpSpPr>
          <a:xfrm>
            <a:off x="8674581" y="237979"/>
            <a:ext cx="182847" cy="182689"/>
            <a:chOff x="16729177" y="545963"/>
            <a:chExt cx="689727" cy="689133"/>
          </a:xfrm>
        </p:grpSpPr>
        <p:sp>
          <p:nvSpPr>
            <p:cNvPr id="200" name="Google Shape;200;p3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201" name="Google Shape;201;p3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1604" name="Shape 1604"/>
        <p:cNvGrpSpPr/>
        <p:nvPr/>
      </p:nvGrpSpPr>
      <p:grpSpPr>
        <a:xfrm>
          <a:off x="0" y="0"/>
          <a:ext cx="0" cy="0"/>
          <a:chOff x="0" y="0"/>
          <a:chExt cx="0" cy="0"/>
        </a:xfrm>
      </p:grpSpPr>
      <p:sp>
        <p:nvSpPr>
          <p:cNvPr id="1605" name="Google Shape;1605;g358f260d2dc_0_1793"/>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06" name="Google Shape;1606;g358f260d2dc_0_179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07" name="Google Shape;1607;g358f260d2dc_0_1793"/>
          <p:cNvSpPr txBox="1"/>
          <p:nvPr>
            <p:ph idx="1" type="body"/>
          </p:nvPr>
        </p:nvSpPr>
        <p:spPr>
          <a:xfrm>
            <a:off x="342902"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08" name="Google Shape;1608;g358f260d2dc_0_1793"/>
          <p:cNvSpPr txBox="1"/>
          <p:nvPr>
            <p:ph idx="2" type="body"/>
          </p:nvPr>
        </p:nvSpPr>
        <p:spPr>
          <a:xfrm>
            <a:off x="330726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09" name="Google Shape;1609;g358f260d2dc_0_1793"/>
          <p:cNvSpPr txBox="1"/>
          <p:nvPr>
            <p:ph idx="3" type="body"/>
          </p:nvPr>
        </p:nvSpPr>
        <p:spPr>
          <a:xfrm>
            <a:off x="626914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10" name="Google Shape;1610;g358f260d2dc_0_179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1611" name="Shape 1611"/>
        <p:cNvGrpSpPr/>
        <p:nvPr/>
      </p:nvGrpSpPr>
      <p:grpSpPr>
        <a:xfrm>
          <a:off x="0" y="0"/>
          <a:ext cx="0" cy="0"/>
          <a:chOff x="0" y="0"/>
          <a:chExt cx="0" cy="0"/>
        </a:xfrm>
      </p:grpSpPr>
      <p:sp>
        <p:nvSpPr>
          <p:cNvPr id="1612" name="Google Shape;1612;g358f260d2dc_0_180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13" name="Google Shape;1613;g358f260d2dc_0_1800"/>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14" name="Google Shape;1614;g358f260d2dc_0_180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15" name="Google Shape;1615;g358f260d2dc_0_1800"/>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eadow">
  <p:cSld name="Title and Content_Meadow">
    <p:bg>
      <p:bgPr>
        <a:solidFill>
          <a:schemeClr val="accent2"/>
        </a:solidFill>
      </p:bgPr>
    </p:bg>
    <p:spTree>
      <p:nvGrpSpPr>
        <p:cNvPr id="1616" name="Shape 1616"/>
        <p:cNvGrpSpPr/>
        <p:nvPr/>
      </p:nvGrpSpPr>
      <p:grpSpPr>
        <a:xfrm>
          <a:off x="0" y="0"/>
          <a:ext cx="0" cy="0"/>
          <a:chOff x="0" y="0"/>
          <a:chExt cx="0" cy="0"/>
        </a:xfrm>
      </p:grpSpPr>
      <p:sp>
        <p:nvSpPr>
          <p:cNvPr id="1617" name="Google Shape;1617;g358f260d2dc_0_180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18" name="Google Shape;1618;g358f260d2dc_0_180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19" name="Google Shape;1619;g358f260d2dc_0_1805"/>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sp>
        <p:nvSpPr>
          <p:cNvPr id="1620" name="Google Shape;1620;g358f260d2dc_0_1805"/>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Robbins Egg">
  <p:cSld name="Title and Content_Robbins Egg">
    <p:bg>
      <p:bgPr>
        <a:solidFill>
          <a:schemeClr val="accent4"/>
        </a:solidFill>
      </p:bgPr>
    </p:bg>
    <p:spTree>
      <p:nvGrpSpPr>
        <p:cNvPr id="1621" name="Shape 1621"/>
        <p:cNvGrpSpPr/>
        <p:nvPr/>
      </p:nvGrpSpPr>
      <p:grpSpPr>
        <a:xfrm>
          <a:off x="0" y="0"/>
          <a:ext cx="0" cy="0"/>
          <a:chOff x="0" y="0"/>
          <a:chExt cx="0" cy="0"/>
        </a:xfrm>
      </p:grpSpPr>
      <p:sp>
        <p:nvSpPr>
          <p:cNvPr id="1622" name="Google Shape;1622;g358f260d2dc_0_181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23" name="Google Shape;1623;g358f260d2dc_0_181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4" name="Google Shape;1624;g358f260d2dc_0_1810"/>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25" name="Google Shape;1625;g358f260d2dc_0_1810"/>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1626" name="Shape 1626"/>
        <p:cNvGrpSpPr/>
        <p:nvPr/>
      </p:nvGrpSpPr>
      <p:grpSpPr>
        <a:xfrm>
          <a:off x="0" y="0"/>
          <a:ext cx="0" cy="0"/>
          <a:chOff x="0" y="0"/>
          <a:chExt cx="0" cy="0"/>
        </a:xfrm>
      </p:grpSpPr>
      <p:sp>
        <p:nvSpPr>
          <p:cNvPr id="1627" name="Google Shape;1627;g358f260d2dc_0_181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28" name="Google Shape;1628;g358f260d2dc_0_1815"/>
          <p:cNvSpPr/>
          <p:nvPr/>
        </p:nvSpPr>
        <p:spPr>
          <a:xfrm>
            <a:off x="242850" y="210150"/>
            <a:ext cx="4329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29" name="Google Shape;1629;g358f260d2dc_0_1815"/>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30" name="Google Shape;1630;g358f260d2dc_0_1815"/>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31" name="Google Shape;1631;g358f260d2dc_0_1815"/>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32" name="Google Shape;1632;g358f260d2dc_0_1815"/>
          <p:cNvSpPr txBox="1"/>
          <p:nvPr/>
        </p:nvSpPr>
        <p:spPr>
          <a:xfrm>
            <a:off x="342900" y="48790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Robins Egg">
  <p:cSld name="Title and Content_50_50_Robins Egg">
    <p:bg>
      <p:bgPr>
        <a:solidFill>
          <a:schemeClr val="lt1"/>
        </a:solidFill>
      </p:bgPr>
    </p:bg>
    <p:spTree>
      <p:nvGrpSpPr>
        <p:cNvPr id="1633" name="Shape 1633"/>
        <p:cNvGrpSpPr/>
        <p:nvPr/>
      </p:nvGrpSpPr>
      <p:grpSpPr>
        <a:xfrm>
          <a:off x="0" y="0"/>
          <a:ext cx="0" cy="0"/>
          <a:chOff x="0" y="0"/>
          <a:chExt cx="0" cy="0"/>
        </a:xfrm>
      </p:grpSpPr>
      <p:sp>
        <p:nvSpPr>
          <p:cNvPr id="1634" name="Google Shape;1634;g358f260d2dc_0_182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35" name="Google Shape;1635;g358f260d2dc_0_1822"/>
          <p:cNvSpPr/>
          <p:nvPr/>
        </p:nvSpPr>
        <p:spPr>
          <a:xfrm>
            <a:off x="242850" y="210150"/>
            <a:ext cx="4329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36" name="Google Shape;1636;g358f260d2dc_0_1822"/>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37" name="Google Shape;1637;g358f260d2dc_0_1822"/>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i="0"/>
            </a:lvl2pPr>
            <a:lvl3pPr indent="-317500" lvl="2" marL="1371600" algn="l">
              <a:lnSpc>
                <a:spcPct val="100000"/>
              </a:lnSpc>
              <a:spcBef>
                <a:spcPts val="375"/>
              </a:spcBef>
              <a:spcAft>
                <a:spcPts val="0"/>
              </a:spcAft>
              <a:buClr>
                <a:schemeClr val="dk1"/>
              </a:buClr>
              <a:buSzPts val="1400"/>
              <a:buChar char="•"/>
              <a:defRPr i="0"/>
            </a:lvl3pPr>
            <a:lvl4pPr indent="-317500" lvl="3" marL="1828800" algn="l">
              <a:lnSpc>
                <a:spcPct val="100000"/>
              </a:lnSpc>
              <a:spcBef>
                <a:spcPts val="375"/>
              </a:spcBef>
              <a:spcAft>
                <a:spcPts val="0"/>
              </a:spcAft>
              <a:buClr>
                <a:schemeClr val="dk1"/>
              </a:buClr>
              <a:buSzPts val="1400"/>
              <a:buChar char="•"/>
              <a:defRPr i="0"/>
            </a:lvl4pPr>
            <a:lvl5pPr indent="-317500" lvl="4" marL="2286000" algn="l">
              <a:lnSpc>
                <a:spcPct val="100000"/>
              </a:lnSpc>
              <a:spcBef>
                <a:spcPts val="375"/>
              </a:spcBef>
              <a:spcAft>
                <a:spcPts val="0"/>
              </a:spcAft>
              <a:buClr>
                <a:schemeClr val="dk1"/>
              </a:buClr>
              <a:buSzPts val="1400"/>
              <a:buChar char="•"/>
              <a:defRPr i="0"/>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38" name="Google Shape;1638;g358f260d2dc_0_1822"/>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39" name="Google Shape;1639;g358f260d2dc_0_1822"/>
          <p:cNvSpPr txBox="1"/>
          <p:nvPr/>
        </p:nvSpPr>
        <p:spPr>
          <a:xfrm>
            <a:off x="342900" y="48790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1640" name="Shape 1640"/>
        <p:cNvGrpSpPr/>
        <p:nvPr/>
      </p:nvGrpSpPr>
      <p:grpSpPr>
        <a:xfrm>
          <a:off x="0" y="0"/>
          <a:ext cx="0" cy="0"/>
          <a:chOff x="0" y="0"/>
          <a:chExt cx="0" cy="0"/>
        </a:xfrm>
      </p:grpSpPr>
      <p:sp>
        <p:nvSpPr>
          <p:cNvPr id="1641" name="Google Shape;1641;g358f260d2dc_0_1829"/>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42" name="Google Shape;1642;g358f260d2dc_0_1829"/>
          <p:cNvSpPr/>
          <p:nvPr/>
        </p:nvSpPr>
        <p:spPr>
          <a:xfrm>
            <a:off x="242850" y="210150"/>
            <a:ext cx="4329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43" name="Google Shape;1643;g358f260d2dc_0_1829"/>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44" name="Google Shape;1644;g358f260d2dc_0_1829"/>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45" name="Google Shape;1645;g358f260d2dc_0_1829"/>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646" name="Google Shape;1646;g358f260d2dc_0_1829"/>
          <p:cNvSpPr txBox="1"/>
          <p:nvPr/>
        </p:nvSpPr>
        <p:spPr>
          <a:xfrm>
            <a:off x="342900" y="48790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47" name="Shape 1647"/>
        <p:cNvGrpSpPr/>
        <p:nvPr/>
      </p:nvGrpSpPr>
      <p:grpSpPr>
        <a:xfrm>
          <a:off x="0" y="0"/>
          <a:ext cx="0" cy="0"/>
          <a:chOff x="0" y="0"/>
          <a:chExt cx="0" cy="0"/>
        </a:xfrm>
      </p:grpSpPr>
      <p:sp>
        <p:nvSpPr>
          <p:cNvPr id="1648" name="Google Shape;1648;g358f260d2dc_0_1836"/>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649" name="Google Shape;1649;g358f260d2dc_0_1836"/>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003CC8"/>
              </a:solidFill>
              <a:latin typeface="Roboto Light"/>
              <a:ea typeface="Roboto Light"/>
              <a:cs typeface="Roboto Light"/>
              <a:sym typeface="Roboto Light"/>
            </a:endParaRPr>
          </a:p>
        </p:txBody>
      </p:sp>
      <p:sp>
        <p:nvSpPr>
          <p:cNvPr id="1650" name="Google Shape;1650;g358f260d2dc_0_1836"/>
          <p:cNvSpPr/>
          <p:nvPr/>
        </p:nvSpPr>
        <p:spPr>
          <a:xfrm>
            <a:off x="4572131" y="0"/>
            <a:ext cx="2286000" cy="5143500"/>
          </a:xfrm>
          <a:prstGeom prst="rect">
            <a:avLst/>
          </a:prstGeom>
          <a:solidFill>
            <a:schemeClr val="accent3"/>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651" name="Google Shape;1651;g358f260d2dc_0_1836"/>
          <p:cNvSpPr/>
          <p:nvPr/>
        </p:nvSpPr>
        <p:spPr>
          <a:xfrm>
            <a:off x="6858071" y="0"/>
            <a:ext cx="2286000" cy="5143500"/>
          </a:xfrm>
          <a:prstGeom prst="rect">
            <a:avLst/>
          </a:prstGeom>
          <a:solidFill>
            <a:schemeClr val="accent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652" name="Google Shape;1652;g358f260d2dc_0_1836"/>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1653" name="Google Shape;1653;g358f260d2dc_0_1836"/>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1654" name="Google Shape;1654;g358f260d2dc_0_1836"/>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sp>
        <p:nvSpPr>
          <p:cNvPr id="1655" name="Google Shape;1655;g358f260d2dc_0_1836"/>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pic>
        <p:nvPicPr>
          <p:cNvPr id="1656" name="Google Shape;1656;g358f260d2dc_0_1836"/>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Meadow">
  <p:cSld name="Breaker_Meadow">
    <p:bg>
      <p:bgPr>
        <a:solidFill>
          <a:schemeClr val="accent2"/>
        </a:solidFill>
      </p:bgPr>
    </p:bg>
    <p:spTree>
      <p:nvGrpSpPr>
        <p:cNvPr id="1657" name="Shape 1657"/>
        <p:cNvGrpSpPr/>
        <p:nvPr/>
      </p:nvGrpSpPr>
      <p:grpSpPr>
        <a:xfrm>
          <a:off x="0" y="0"/>
          <a:ext cx="0" cy="0"/>
          <a:chOff x="0" y="0"/>
          <a:chExt cx="0" cy="0"/>
        </a:xfrm>
      </p:grpSpPr>
      <p:sp>
        <p:nvSpPr>
          <p:cNvPr id="1658" name="Google Shape;1658;g358f260d2dc_0_1846"/>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Island">
  <p:cSld name="Breaker_Island">
    <p:bg>
      <p:bgPr>
        <a:solidFill>
          <a:schemeClr val="accent3"/>
        </a:solidFill>
      </p:bgPr>
    </p:bg>
    <p:spTree>
      <p:nvGrpSpPr>
        <p:cNvPr id="1659" name="Shape 1659"/>
        <p:cNvGrpSpPr/>
        <p:nvPr/>
      </p:nvGrpSpPr>
      <p:grpSpPr>
        <a:xfrm>
          <a:off x="0" y="0"/>
          <a:ext cx="0" cy="0"/>
          <a:chOff x="0" y="0"/>
          <a:chExt cx="0" cy="0"/>
        </a:xfrm>
      </p:grpSpPr>
      <p:sp>
        <p:nvSpPr>
          <p:cNvPr id="1660" name="Google Shape;1660;g358f260d2dc_0_1848"/>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3">
  <p:cSld name="Breaker_Denim_1_1_1_3_1">
    <p:bg>
      <p:bgPr>
        <a:solidFill>
          <a:schemeClr val="dk2"/>
        </a:solidFill>
      </p:bgPr>
    </p:bg>
    <p:spTree>
      <p:nvGrpSpPr>
        <p:cNvPr id="202" name="Shape 202"/>
        <p:cNvGrpSpPr/>
        <p:nvPr/>
      </p:nvGrpSpPr>
      <p:grpSpPr>
        <a:xfrm>
          <a:off x="0" y="0"/>
          <a:ext cx="0" cy="0"/>
          <a:chOff x="0" y="0"/>
          <a:chExt cx="0" cy="0"/>
        </a:xfrm>
      </p:grpSpPr>
      <p:pic>
        <p:nvPicPr>
          <p:cNvPr id="203" name="Google Shape;203;p36"/>
          <p:cNvPicPr preferRelativeResize="0"/>
          <p:nvPr/>
        </p:nvPicPr>
        <p:blipFill rotWithShape="1">
          <a:blip r:embed="rId2">
            <a:alphaModFix/>
          </a:blip>
          <a:srcRect b="0" l="0" r="0" t="0"/>
          <a:stretch/>
        </p:blipFill>
        <p:spPr>
          <a:xfrm flipH="1" rot="10800000">
            <a:off x="552463" y="1"/>
            <a:ext cx="8591536" cy="5143500"/>
          </a:xfrm>
          <a:prstGeom prst="rect">
            <a:avLst/>
          </a:prstGeom>
          <a:noFill/>
          <a:ln>
            <a:noFill/>
          </a:ln>
        </p:spPr>
      </p:pic>
      <p:sp>
        <p:nvSpPr>
          <p:cNvPr id="204" name="Google Shape;204;p36"/>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2200"/>
              <a:buNone/>
              <a:defRPr sz="2800">
                <a:solidFill>
                  <a:schemeClr val="lt1"/>
                </a:solidFill>
              </a:defRPr>
            </a:lvl1pPr>
            <a:lvl2pPr lvl="1" algn="l">
              <a:lnSpc>
                <a:spcPct val="100000"/>
              </a:lnSpc>
              <a:spcBef>
                <a:spcPts val="0"/>
              </a:spcBef>
              <a:spcAft>
                <a:spcPts val="0"/>
              </a:spcAft>
              <a:buSzPts val="2400"/>
              <a:buNone/>
              <a:defRPr sz="2800">
                <a:solidFill>
                  <a:schemeClr val="lt1"/>
                </a:solidFill>
              </a:defRPr>
            </a:lvl2pPr>
            <a:lvl3pPr lvl="2" algn="l">
              <a:lnSpc>
                <a:spcPct val="100000"/>
              </a:lnSpc>
              <a:spcBef>
                <a:spcPts val="0"/>
              </a:spcBef>
              <a:spcAft>
                <a:spcPts val="0"/>
              </a:spcAft>
              <a:buSzPts val="2400"/>
              <a:buNone/>
              <a:defRPr sz="2800">
                <a:solidFill>
                  <a:schemeClr val="lt1"/>
                </a:solidFill>
              </a:defRPr>
            </a:lvl3pPr>
            <a:lvl4pPr lvl="3" algn="l">
              <a:lnSpc>
                <a:spcPct val="100000"/>
              </a:lnSpc>
              <a:spcBef>
                <a:spcPts val="0"/>
              </a:spcBef>
              <a:spcAft>
                <a:spcPts val="0"/>
              </a:spcAft>
              <a:buSzPts val="2400"/>
              <a:buNone/>
              <a:defRPr sz="2800">
                <a:solidFill>
                  <a:schemeClr val="lt1"/>
                </a:solidFill>
              </a:defRPr>
            </a:lvl4pPr>
            <a:lvl5pPr lvl="4" algn="l">
              <a:lnSpc>
                <a:spcPct val="100000"/>
              </a:lnSpc>
              <a:spcBef>
                <a:spcPts val="0"/>
              </a:spcBef>
              <a:spcAft>
                <a:spcPts val="0"/>
              </a:spcAft>
              <a:buSzPts val="2400"/>
              <a:buNone/>
              <a:defRPr sz="2800">
                <a:solidFill>
                  <a:schemeClr val="lt1"/>
                </a:solidFill>
              </a:defRPr>
            </a:lvl5pPr>
            <a:lvl6pPr lvl="5" algn="l">
              <a:lnSpc>
                <a:spcPct val="100000"/>
              </a:lnSpc>
              <a:spcBef>
                <a:spcPts val="0"/>
              </a:spcBef>
              <a:spcAft>
                <a:spcPts val="0"/>
              </a:spcAft>
              <a:buSzPts val="2400"/>
              <a:buNone/>
              <a:defRPr sz="2800">
                <a:solidFill>
                  <a:schemeClr val="lt1"/>
                </a:solidFill>
              </a:defRPr>
            </a:lvl6pPr>
            <a:lvl7pPr lvl="6" algn="l">
              <a:lnSpc>
                <a:spcPct val="100000"/>
              </a:lnSpc>
              <a:spcBef>
                <a:spcPts val="0"/>
              </a:spcBef>
              <a:spcAft>
                <a:spcPts val="0"/>
              </a:spcAft>
              <a:buSzPts val="2400"/>
              <a:buNone/>
              <a:defRPr sz="2800">
                <a:solidFill>
                  <a:schemeClr val="lt1"/>
                </a:solidFill>
              </a:defRPr>
            </a:lvl7pPr>
            <a:lvl8pPr lvl="7" algn="l">
              <a:lnSpc>
                <a:spcPct val="100000"/>
              </a:lnSpc>
              <a:spcBef>
                <a:spcPts val="0"/>
              </a:spcBef>
              <a:spcAft>
                <a:spcPts val="0"/>
              </a:spcAft>
              <a:buSzPts val="2400"/>
              <a:buNone/>
              <a:defRPr sz="2800">
                <a:solidFill>
                  <a:schemeClr val="lt1"/>
                </a:solidFill>
              </a:defRPr>
            </a:lvl8pPr>
            <a:lvl9pPr lvl="8" algn="l">
              <a:lnSpc>
                <a:spcPct val="100000"/>
              </a:lnSpc>
              <a:spcBef>
                <a:spcPts val="0"/>
              </a:spcBef>
              <a:spcAft>
                <a:spcPts val="0"/>
              </a:spcAft>
              <a:buSzPts val="2400"/>
              <a:buNone/>
              <a:defRPr sz="2800">
                <a:solidFill>
                  <a:schemeClr val="lt1"/>
                </a:solidFill>
              </a:defRPr>
            </a:lvl9pPr>
          </a:lstStyle>
          <a:p/>
        </p:txBody>
      </p:sp>
      <p:sp>
        <p:nvSpPr>
          <p:cNvPr id="205" name="Google Shape;205;p36"/>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206" name="Google Shape;206;p36"/>
          <p:cNvGrpSpPr/>
          <p:nvPr/>
        </p:nvGrpSpPr>
        <p:grpSpPr>
          <a:xfrm>
            <a:off x="8674581" y="237979"/>
            <a:ext cx="182847" cy="182689"/>
            <a:chOff x="16729177" y="545963"/>
            <a:chExt cx="689727" cy="689133"/>
          </a:xfrm>
        </p:grpSpPr>
        <p:sp>
          <p:nvSpPr>
            <p:cNvPr id="207" name="Google Shape;207;p3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208" name="Google Shape;208;p3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Robins Egg">
  <p:cSld name="Breaker_Robins Egg">
    <p:bg>
      <p:bgPr>
        <a:solidFill>
          <a:schemeClr val="accent4"/>
        </a:solidFill>
      </p:bgPr>
    </p:bg>
    <p:spTree>
      <p:nvGrpSpPr>
        <p:cNvPr id="1661" name="Shape 1661"/>
        <p:cNvGrpSpPr/>
        <p:nvPr/>
      </p:nvGrpSpPr>
      <p:grpSpPr>
        <a:xfrm>
          <a:off x="0" y="0"/>
          <a:ext cx="0" cy="0"/>
          <a:chOff x="0" y="0"/>
          <a:chExt cx="0" cy="0"/>
        </a:xfrm>
      </p:grpSpPr>
      <p:sp>
        <p:nvSpPr>
          <p:cNvPr id="1662" name="Google Shape;1662;g358f260d2dc_0_1850"/>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1663" name="Shape 1663"/>
        <p:cNvGrpSpPr/>
        <p:nvPr/>
      </p:nvGrpSpPr>
      <p:grpSpPr>
        <a:xfrm>
          <a:off x="0" y="0"/>
          <a:ext cx="0" cy="0"/>
          <a:chOff x="0" y="0"/>
          <a:chExt cx="0" cy="0"/>
        </a:xfrm>
      </p:grpSpPr>
      <p:sp>
        <p:nvSpPr>
          <p:cNvPr id="1664" name="Google Shape;1664;g358f260d2dc_0_1852"/>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1665" name="Shape 1665"/>
        <p:cNvGrpSpPr/>
        <p:nvPr/>
      </p:nvGrpSpPr>
      <p:grpSpPr>
        <a:xfrm>
          <a:off x="0" y="0"/>
          <a:ext cx="0" cy="0"/>
          <a:chOff x="0" y="0"/>
          <a:chExt cx="0" cy="0"/>
        </a:xfrm>
      </p:grpSpPr>
      <p:sp>
        <p:nvSpPr>
          <p:cNvPr id="1666" name="Google Shape;1666;g358f260d2dc_0_1854"/>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67" name="Google Shape;1667;g358f260d2dc_0_1854"/>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1668" name="Google Shape;1668;g358f260d2dc_0_1854"/>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accent3"/>
                </a:solidFill>
              </a:defRPr>
            </a:lvl1pPr>
            <a:lvl2pPr lvl="1" algn="ctr">
              <a:lnSpc>
                <a:spcPct val="100000"/>
              </a:lnSpc>
              <a:spcBef>
                <a:spcPts val="750"/>
              </a:spcBef>
              <a:spcAft>
                <a:spcPts val="0"/>
              </a:spcAft>
              <a:buSzPts val="1400"/>
              <a:buNone/>
              <a:defRPr>
                <a:solidFill>
                  <a:schemeClr val="accent3"/>
                </a:solidFill>
              </a:defRPr>
            </a:lvl2pPr>
            <a:lvl3pPr lvl="2" algn="ctr">
              <a:lnSpc>
                <a:spcPct val="100000"/>
              </a:lnSpc>
              <a:spcBef>
                <a:spcPts val="750"/>
              </a:spcBef>
              <a:spcAft>
                <a:spcPts val="0"/>
              </a:spcAft>
              <a:buSzPts val="1400"/>
              <a:buNone/>
              <a:defRPr>
                <a:solidFill>
                  <a:schemeClr val="accent3"/>
                </a:solidFill>
              </a:defRPr>
            </a:lvl3pPr>
            <a:lvl4pPr lvl="3" algn="ctr">
              <a:lnSpc>
                <a:spcPct val="100000"/>
              </a:lnSpc>
              <a:spcBef>
                <a:spcPts val="750"/>
              </a:spcBef>
              <a:spcAft>
                <a:spcPts val="0"/>
              </a:spcAft>
              <a:buSzPts val="1400"/>
              <a:buNone/>
              <a:defRPr>
                <a:solidFill>
                  <a:schemeClr val="accent3"/>
                </a:solidFill>
              </a:defRPr>
            </a:lvl4pPr>
            <a:lvl5pPr lvl="4" algn="ctr">
              <a:lnSpc>
                <a:spcPct val="100000"/>
              </a:lnSpc>
              <a:spcBef>
                <a:spcPts val="750"/>
              </a:spcBef>
              <a:spcAft>
                <a:spcPts val="0"/>
              </a:spcAft>
              <a:buSzPts val="1400"/>
              <a:buNone/>
              <a:defRPr>
                <a:solidFill>
                  <a:schemeClr val="accent3"/>
                </a:solidFill>
              </a:defRPr>
            </a:lvl5pPr>
            <a:lvl6pPr lvl="5" algn="ctr">
              <a:lnSpc>
                <a:spcPct val="100000"/>
              </a:lnSpc>
              <a:spcBef>
                <a:spcPts val="750"/>
              </a:spcBef>
              <a:spcAft>
                <a:spcPts val="0"/>
              </a:spcAft>
              <a:buSzPts val="1400"/>
              <a:buNone/>
              <a:defRPr>
                <a:solidFill>
                  <a:schemeClr val="accent3"/>
                </a:solidFill>
              </a:defRPr>
            </a:lvl6pPr>
            <a:lvl7pPr lvl="6" algn="ctr">
              <a:lnSpc>
                <a:spcPct val="100000"/>
              </a:lnSpc>
              <a:spcBef>
                <a:spcPts val="750"/>
              </a:spcBef>
              <a:spcAft>
                <a:spcPts val="0"/>
              </a:spcAft>
              <a:buSzPts val="1400"/>
              <a:buNone/>
              <a:defRPr>
                <a:solidFill>
                  <a:schemeClr val="accent3"/>
                </a:solidFill>
              </a:defRPr>
            </a:lvl7pPr>
            <a:lvl8pPr lvl="7" algn="ctr">
              <a:lnSpc>
                <a:spcPct val="100000"/>
              </a:lnSpc>
              <a:spcBef>
                <a:spcPts val="750"/>
              </a:spcBef>
              <a:spcAft>
                <a:spcPts val="0"/>
              </a:spcAft>
              <a:buSzPts val="1400"/>
              <a:buNone/>
              <a:defRPr>
                <a:solidFill>
                  <a:schemeClr val="accent3"/>
                </a:solidFill>
              </a:defRPr>
            </a:lvl8pPr>
            <a:lvl9pPr lvl="8" algn="ctr">
              <a:lnSpc>
                <a:spcPct val="100000"/>
              </a:lnSpc>
              <a:spcBef>
                <a:spcPts val="750"/>
              </a:spcBef>
              <a:spcAft>
                <a:spcPts val="0"/>
              </a:spcAft>
              <a:buSzPts val="1400"/>
              <a:buNone/>
              <a:defRPr>
                <a:solidFill>
                  <a:schemeClr val="accent3"/>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Meadow" showMasterSp="0">
  <p:cSld name="Border_Meadow">
    <p:bg>
      <p:bgPr>
        <a:solidFill>
          <a:schemeClr val="lt1"/>
        </a:solidFill>
      </p:bgPr>
    </p:bg>
    <p:spTree>
      <p:nvGrpSpPr>
        <p:cNvPr id="1669" name="Shape 1669"/>
        <p:cNvGrpSpPr/>
        <p:nvPr/>
      </p:nvGrpSpPr>
      <p:grpSpPr>
        <a:xfrm>
          <a:off x="0" y="0"/>
          <a:ext cx="0" cy="0"/>
          <a:chOff x="0" y="0"/>
          <a:chExt cx="0" cy="0"/>
        </a:xfrm>
      </p:grpSpPr>
      <p:sp>
        <p:nvSpPr>
          <p:cNvPr id="1670" name="Google Shape;1670;g358f260d2dc_0_1858"/>
          <p:cNvSpPr/>
          <p:nvPr/>
        </p:nvSpPr>
        <p:spPr>
          <a:xfrm>
            <a:off x="242850" y="210150"/>
            <a:ext cx="8658300" cy="4723200"/>
          </a:xfrm>
          <a:prstGeom prst="roundRect">
            <a:avLst>
              <a:gd fmla="val 227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71" name="Google Shape;1671;g358f260d2dc_0_1858"/>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672" name="Google Shape;1672;g358f260d2dc_0_1858"/>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lt1"/>
        </a:solidFill>
      </p:bgPr>
    </p:bg>
    <p:spTree>
      <p:nvGrpSpPr>
        <p:cNvPr id="1673" name="Shape 1673"/>
        <p:cNvGrpSpPr/>
        <p:nvPr/>
      </p:nvGrpSpPr>
      <p:grpSpPr>
        <a:xfrm>
          <a:off x="0" y="0"/>
          <a:ext cx="0" cy="0"/>
          <a:chOff x="0" y="0"/>
          <a:chExt cx="0" cy="0"/>
        </a:xfrm>
      </p:grpSpPr>
      <p:sp>
        <p:nvSpPr>
          <p:cNvPr id="1674" name="Google Shape;1674;g358f260d2dc_0_1862"/>
          <p:cNvSpPr/>
          <p:nvPr/>
        </p:nvSpPr>
        <p:spPr>
          <a:xfrm>
            <a:off x="242850" y="210150"/>
            <a:ext cx="8658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75" name="Google Shape;1675;g358f260d2dc_0_1862"/>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676" name="Google Shape;1676;g358f260d2dc_0_1862"/>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1677" name="Shape 1677"/>
        <p:cNvGrpSpPr/>
        <p:nvPr/>
      </p:nvGrpSpPr>
      <p:grpSpPr>
        <a:xfrm>
          <a:off x="0" y="0"/>
          <a:ext cx="0" cy="0"/>
          <a:chOff x="0" y="0"/>
          <a:chExt cx="0" cy="0"/>
        </a:xfrm>
      </p:grpSpPr>
      <p:sp>
        <p:nvSpPr>
          <p:cNvPr id="1678" name="Google Shape;1678;g358f260d2dc_0_1866"/>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679" name="Google Shape;1679;g358f260d2dc_0_1866"/>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680" name="Google Shape;1680;g358f260d2dc_0_1866"/>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1681" name="Shape 1681"/>
        <p:cNvGrpSpPr/>
        <p:nvPr/>
      </p:nvGrpSpPr>
      <p:grpSpPr>
        <a:xfrm>
          <a:off x="0" y="0"/>
          <a:ext cx="0" cy="0"/>
          <a:chOff x="0" y="0"/>
          <a:chExt cx="0" cy="0"/>
        </a:xfrm>
      </p:grpSpPr>
      <p:sp>
        <p:nvSpPr>
          <p:cNvPr id="1682" name="Google Shape;1682;g358f260d2dc_0_187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683" name="Google Shape;1683;g358f260d2dc_0_1870"/>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1684" name="Shape 1684"/>
        <p:cNvGrpSpPr/>
        <p:nvPr/>
      </p:nvGrpSpPr>
      <p:grpSpPr>
        <a:xfrm>
          <a:off x="0" y="0"/>
          <a:ext cx="0" cy="0"/>
          <a:chOff x="0" y="0"/>
          <a:chExt cx="0" cy="0"/>
        </a:xfrm>
      </p:grpSpPr>
      <p:pic>
        <p:nvPicPr>
          <p:cNvPr id="1685" name="Google Shape;1685;g358f260d2dc_0_1873"/>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Meadow" showMasterSp="0">
  <p:cSld name="Logo_Meadow">
    <p:bg>
      <p:bgPr>
        <a:solidFill>
          <a:schemeClr val="accent2"/>
        </a:solidFill>
      </p:bgPr>
    </p:bg>
    <p:spTree>
      <p:nvGrpSpPr>
        <p:cNvPr id="1686" name="Shape 1686"/>
        <p:cNvGrpSpPr/>
        <p:nvPr/>
      </p:nvGrpSpPr>
      <p:grpSpPr>
        <a:xfrm>
          <a:off x="0" y="0"/>
          <a:ext cx="0" cy="0"/>
          <a:chOff x="0" y="0"/>
          <a:chExt cx="0" cy="0"/>
        </a:xfrm>
      </p:grpSpPr>
      <p:pic>
        <p:nvPicPr>
          <p:cNvPr id="1687" name="Google Shape;1687;g358f260d2dc_0_1875"/>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Island" showMasterSp="0">
  <p:cSld name="Logo_Island">
    <p:bg>
      <p:bgPr>
        <a:solidFill>
          <a:schemeClr val="accent3"/>
        </a:solidFill>
      </p:bgPr>
    </p:bg>
    <p:spTree>
      <p:nvGrpSpPr>
        <p:cNvPr id="1688" name="Shape 1688"/>
        <p:cNvGrpSpPr/>
        <p:nvPr/>
      </p:nvGrpSpPr>
      <p:grpSpPr>
        <a:xfrm>
          <a:off x="0" y="0"/>
          <a:ext cx="0" cy="0"/>
          <a:chOff x="0" y="0"/>
          <a:chExt cx="0" cy="0"/>
        </a:xfrm>
      </p:grpSpPr>
      <p:pic>
        <p:nvPicPr>
          <p:cNvPr id="1689" name="Google Shape;1689;g358f260d2dc_0_1877"/>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4">
  <p:cSld name="Breaker_Denim_1_1_1_1_1">
    <p:bg>
      <p:bgPr>
        <a:solidFill>
          <a:schemeClr val="dk2"/>
        </a:solidFill>
      </p:bgPr>
    </p:bg>
    <p:spTree>
      <p:nvGrpSpPr>
        <p:cNvPr id="209" name="Shape 209"/>
        <p:cNvGrpSpPr/>
        <p:nvPr/>
      </p:nvGrpSpPr>
      <p:grpSpPr>
        <a:xfrm>
          <a:off x="0" y="0"/>
          <a:ext cx="0" cy="0"/>
          <a:chOff x="0" y="0"/>
          <a:chExt cx="0" cy="0"/>
        </a:xfrm>
      </p:grpSpPr>
      <p:pic>
        <p:nvPicPr>
          <p:cNvPr id="210" name="Google Shape;210;p37"/>
          <p:cNvPicPr preferRelativeResize="0"/>
          <p:nvPr/>
        </p:nvPicPr>
        <p:blipFill rotWithShape="1">
          <a:blip r:embed="rId2">
            <a:alphaModFix/>
          </a:blip>
          <a:srcRect b="0" l="0" r="0" t="0"/>
          <a:stretch/>
        </p:blipFill>
        <p:spPr>
          <a:xfrm rot="10800000">
            <a:off x="3662356" y="0"/>
            <a:ext cx="5481638" cy="5143500"/>
          </a:xfrm>
          <a:prstGeom prst="rect">
            <a:avLst/>
          </a:prstGeom>
          <a:noFill/>
          <a:ln>
            <a:noFill/>
          </a:ln>
        </p:spPr>
      </p:pic>
      <p:sp>
        <p:nvSpPr>
          <p:cNvPr id="211" name="Google Shape;211;p37"/>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2200"/>
              <a:buNone/>
              <a:defRPr sz="2800">
                <a:solidFill>
                  <a:schemeClr val="lt1"/>
                </a:solidFill>
              </a:defRPr>
            </a:lvl1pPr>
            <a:lvl2pPr lvl="1" algn="l">
              <a:lnSpc>
                <a:spcPct val="100000"/>
              </a:lnSpc>
              <a:spcBef>
                <a:spcPts val="0"/>
              </a:spcBef>
              <a:spcAft>
                <a:spcPts val="0"/>
              </a:spcAft>
              <a:buSzPts val="2400"/>
              <a:buNone/>
              <a:defRPr sz="2800">
                <a:solidFill>
                  <a:schemeClr val="lt1"/>
                </a:solidFill>
              </a:defRPr>
            </a:lvl2pPr>
            <a:lvl3pPr lvl="2" algn="l">
              <a:lnSpc>
                <a:spcPct val="100000"/>
              </a:lnSpc>
              <a:spcBef>
                <a:spcPts val="0"/>
              </a:spcBef>
              <a:spcAft>
                <a:spcPts val="0"/>
              </a:spcAft>
              <a:buSzPts val="2400"/>
              <a:buNone/>
              <a:defRPr sz="2800">
                <a:solidFill>
                  <a:schemeClr val="lt1"/>
                </a:solidFill>
              </a:defRPr>
            </a:lvl3pPr>
            <a:lvl4pPr lvl="3" algn="l">
              <a:lnSpc>
                <a:spcPct val="100000"/>
              </a:lnSpc>
              <a:spcBef>
                <a:spcPts val="0"/>
              </a:spcBef>
              <a:spcAft>
                <a:spcPts val="0"/>
              </a:spcAft>
              <a:buSzPts val="2400"/>
              <a:buNone/>
              <a:defRPr sz="2800">
                <a:solidFill>
                  <a:schemeClr val="lt1"/>
                </a:solidFill>
              </a:defRPr>
            </a:lvl4pPr>
            <a:lvl5pPr lvl="4" algn="l">
              <a:lnSpc>
                <a:spcPct val="100000"/>
              </a:lnSpc>
              <a:spcBef>
                <a:spcPts val="0"/>
              </a:spcBef>
              <a:spcAft>
                <a:spcPts val="0"/>
              </a:spcAft>
              <a:buSzPts val="2400"/>
              <a:buNone/>
              <a:defRPr sz="2800">
                <a:solidFill>
                  <a:schemeClr val="lt1"/>
                </a:solidFill>
              </a:defRPr>
            </a:lvl5pPr>
            <a:lvl6pPr lvl="5" algn="l">
              <a:lnSpc>
                <a:spcPct val="100000"/>
              </a:lnSpc>
              <a:spcBef>
                <a:spcPts val="0"/>
              </a:spcBef>
              <a:spcAft>
                <a:spcPts val="0"/>
              </a:spcAft>
              <a:buSzPts val="2400"/>
              <a:buNone/>
              <a:defRPr sz="2800">
                <a:solidFill>
                  <a:schemeClr val="lt1"/>
                </a:solidFill>
              </a:defRPr>
            </a:lvl6pPr>
            <a:lvl7pPr lvl="6" algn="l">
              <a:lnSpc>
                <a:spcPct val="100000"/>
              </a:lnSpc>
              <a:spcBef>
                <a:spcPts val="0"/>
              </a:spcBef>
              <a:spcAft>
                <a:spcPts val="0"/>
              </a:spcAft>
              <a:buSzPts val="2400"/>
              <a:buNone/>
              <a:defRPr sz="2800">
                <a:solidFill>
                  <a:schemeClr val="lt1"/>
                </a:solidFill>
              </a:defRPr>
            </a:lvl7pPr>
            <a:lvl8pPr lvl="7" algn="l">
              <a:lnSpc>
                <a:spcPct val="100000"/>
              </a:lnSpc>
              <a:spcBef>
                <a:spcPts val="0"/>
              </a:spcBef>
              <a:spcAft>
                <a:spcPts val="0"/>
              </a:spcAft>
              <a:buSzPts val="2400"/>
              <a:buNone/>
              <a:defRPr sz="2800">
                <a:solidFill>
                  <a:schemeClr val="lt1"/>
                </a:solidFill>
              </a:defRPr>
            </a:lvl8pPr>
            <a:lvl9pPr lvl="8" algn="l">
              <a:lnSpc>
                <a:spcPct val="100000"/>
              </a:lnSpc>
              <a:spcBef>
                <a:spcPts val="0"/>
              </a:spcBef>
              <a:spcAft>
                <a:spcPts val="0"/>
              </a:spcAft>
              <a:buSzPts val="2400"/>
              <a:buNone/>
              <a:defRPr sz="2800">
                <a:solidFill>
                  <a:schemeClr val="lt1"/>
                </a:solidFill>
              </a:defRPr>
            </a:lvl9pPr>
          </a:lstStyle>
          <a:p/>
        </p:txBody>
      </p:sp>
      <p:sp>
        <p:nvSpPr>
          <p:cNvPr id="212" name="Google Shape;212;p37"/>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213" name="Google Shape;213;p37"/>
          <p:cNvGrpSpPr/>
          <p:nvPr/>
        </p:nvGrpSpPr>
        <p:grpSpPr>
          <a:xfrm>
            <a:off x="8674581" y="237979"/>
            <a:ext cx="182847" cy="182689"/>
            <a:chOff x="16729177" y="545963"/>
            <a:chExt cx="689727" cy="689133"/>
          </a:xfrm>
        </p:grpSpPr>
        <p:sp>
          <p:nvSpPr>
            <p:cNvPr id="214" name="Google Shape;214;p3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215" name="Google Shape;215;p3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Robins Egg" showMasterSp="0">
  <p:cSld name="Logo_Robins Egg">
    <p:bg>
      <p:bgPr>
        <a:solidFill>
          <a:schemeClr val="accent4"/>
        </a:solidFill>
      </p:bgPr>
    </p:bg>
    <p:spTree>
      <p:nvGrpSpPr>
        <p:cNvPr id="1690" name="Shape 1690"/>
        <p:cNvGrpSpPr/>
        <p:nvPr/>
      </p:nvGrpSpPr>
      <p:grpSpPr>
        <a:xfrm>
          <a:off x="0" y="0"/>
          <a:ext cx="0" cy="0"/>
          <a:chOff x="0" y="0"/>
          <a:chExt cx="0" cy="0"/>
        </a:xfrm>
      </p:grpSpPr>
      <p:pic>
        <p:nvPicPr>
          <p:cNvPr id="1691" name="Google Shape;1691;g358f260d2dc_0_1879"/>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rgbClr val="D7EFF6"/>
        </a:solidFill>
      </p:bgPr>
    </p:bg>
    <p:spTree>
      <p:nvGrpSpPr>
        <p:cNvPr id="1692" name="Shape 1692"/>
        <p:cNvGrpSpPr/>
        <p:nvPr/>
      </p:nvGrpSpPr>
      <p:grpSpPr>
        <a:xfrm>
          <a:off x="0" y="0"/>
          <a:ext cx="0" cy="0"/>
          <a:chOff x="0" y="0"/>
          <a:chExt cx="0" cy="0"/>
        </a:xfrm>
      </p:grpSpPr>
      <p:pic>
        <p:nvPicPr>
          <p:cNvPr id="1693" name="Google Shape;1693;g358f260d2dc_0_1881"/>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showMasterSp="0">
  <p:cSld name="Title Slide_Denim">
    <p:bg>
      <p:bgPr>
        <a:solidFill>
          <a:schemeClr val="dk2"/>
        </a:solidFill>
      </p:bgPr>
    </p:bg>
    <p:spTree>
      <p:nvGrpSpPr>
        <p:cNvPr id="1694" name="Shape 1694"/>
        <p:cNvGrpSpPr/>
        <p:nvPr/>
      </p:nvGrpSpPr>
      <p:grpSpPr>
        <a:xfrm>
          <a:off x="0" y="0"/>
          <a:ext cx="0" cy="0"/>
          <a:chOff x="0" y="0"/>
          <a:chExt cx="0" cy="0"/>
        </a:xfrm>
      </p:grpSpPr>
      <p:pic>
        <p:nvPicPr>
          <p:cNvPr id="1695" name="Google Shape;1695;g358f260d2dc_0_1883"/>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1696" name="Google Shape;1696;g358f260d2dc_0_1883"/>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697" name="Google Shape;1697;g358f260d2dc_0_1883"/>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Meadow" showMasterSp="0">
  <p:cSld name="Title Slide_Meadow">
    <p:bg>
      <p:bgPr>
        <a:solidFill>
          <a:schemeClr val="accent2"/>
        </a:solidFill>
      </p:bgPr>
    </p:bg>
    <p:spTree>
      <p:nvGrpSpPr>
        <p:cNvPr id="1698" name="Shape 1698"/>
        <p:cNvGrpSpPr/>
        <p:nvPr/>
      </p:nvGrpSpPr>
      <p:grpSpPr>
        <a:xfrm>
          <a:off x="0" y="0"/>
          <a:ext cx="0" cy="0"/>
          <a:chOff x="0" y="0"/>
          <a:chExt cx="0" cy="0"/>
        </a:xfrm>
      </p:grpSpPr>
      <p:pic>
        <p:nvPicPr>
          <p:cNvPr id="1699" name="Google Shape;1699;g358f260d2dc_0_1887"/>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1700" name="Google Shape;1700;g358f260d2dc_0_1887"/>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01" name="Google Shape;1701;g358f260d2dc_0_1887"/>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sland" showMasterSp="0" type="title">
  <p:cSld name="TITLE">
    <p:bg>
      <p:bgPr>
        <a:solidFill>
          <a:schemeClr val="accent3"/>
        </a:solidFill>
      </p:bgPr>
    </p:bg>
    <p:spTree>
      <p:nvGrpSpPr>
        <p:cNvPr id="1702" name="Shape 1702"/>
        <p:cNvGrpSpPr/>
        <p:nvPr/>
      </p:nvGrpSpPr>
      <p:grpSpPr>
        <a:xfrm>
          <a:off x="0" y="0"/>
          <a:ext cx="0" cy="0"/>
          <a:chOff x="0" y="0"/>
          <a:chExt cx="0" cy="0"/>
        </a:xfrm>
      </p:grpSpPr>
      <p:pic>
        <p:nvPicPr>
          <p:cNvPr id="1703" name="Google Shape;1703;g358f260d2dc_0_1891"/>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1704" name="Google Shape;1704;g358f260d2dc_0_1891"/>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1705" name="Google Shape;1705;g358f260d2dc_0_1891"/>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rgbClr val="D7EFF6"/>
        </a:solidFill>
      </p:bgPr>
    </p:bg>
    <p:spTree>
      <p:nvGrpSpPr>
        <p:cNvPr id="1706" name="Shape 1706"/>
        <p:cNvGrpSpPr/>
        <p:nvPr/>
      </p:nvGrpSpPr>
      <p:grpSpPr>
        <a:xfrm>
          <a:off x="0" y="0"/>
          <a:ext cx="0" cy="0"/>
          <a:chOff x="0" y="0"/>
          <a:chExt cx="0" cy="0"/>
        </a:xfrm>
      </p:grpSpPr>
      <p:sp>
        <p:nvSpPr>
          <p:cNvPr id="1707" name="Google Shape;1707;g358f260d2dc_0_189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08" name="Google Shape;1708;g358f260d2dc_0_189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4"/>
        </a:solidFill>
      </p:bgPr>
    </p:bg>
    <p:spTree>
      <p:nvGrpSpPr>
        <p:cNvPr id="1709" name="Shape 1709"/>
        <p:cNvGrpSpPr/>
        <p:nvPr/>
      </p:nvGrpSpPr>
      <p:grpSpPr>
        <a:xfrm>
          <a:off x="0" y="0"/>
          <a:ext cx="0" cy="0"/>
          <a:chOff x="0" y="0"/>
          <a:chExt cx="0" cy="0"/>
        </a:xfrm>
      </p:grpSpPr>
      <p:sp>
        <p:nvSpPr>
          <p:cNvPr id="1710" name="Google Shape;1710;g358f260d2dc_0_189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11" name="Google Shape;1711;g358f260d2dc_0_189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1712" name="Shape 1712"/>
        <p:cNvGrpSpPr/>
        <p:nvPr/>
      </p:nvGrpSpPr>
      <p:grpSpPr>
        <a:xfrm>
          <a:off x="0" y="0"/>
          <a:ext cx="0" cy="0"/>
          <a:chOff x="0" y="0"/>
          <a:chExt cx="0" cy="0"/>
        </a:xfrm>
      </p:grpSpPr>
      <p:sp>
        <p:nvSpPr>
          <p:cNvPr id="1713" name="Google Shape;1713;g358f260d2dc_0_190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14" name="Google Shape;1714;g358f260d2dc_0_190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715" name="Google Shape;1715;g358f260d2dc_0_1901"/>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Meadow">
  <p:cSld name="Title Only_Powder_1_1_1">
    <p:bg>
      <p:bgPr>
        <a:solidFill>
          <a:schemeClr val="accent2"/>
        </a:solidFill>
      </p:bgPr>
    </p:bg>
    <p:spTree>
      <p:nvGrpSpPr>
        <p:cNvPr id="1716" name="Shape 1716"/>
        <p:cNvGrpSpPr/>
        <p:nvPr/>
      </p:nvGrpSpPr>
      <p:grpSpPr>
        <a:xfrm>
          <a:off x="0" y="0"/>
          <a:ext cx="0" cy="0"/>
          <a:chOff x="0" y="0"/>
          <a:chExt cx="0" cy="0"/>
        </a:xfrm>
      </p:grpSpPr>
      <p:sp>
        <p:nvSpPr>
          <p:cNvPr id="1717" name="Google Shape;1717;g358f260d2dc_0_190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400"/>
              <a:buFont typeface="Arial"/>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18" name="Google Shape;1718;g358f260d2dc_0_190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Island" showMasterSp="0">
  <p:cSld name="Border_Island">
    <p:bg>
      <p:bgPr>
        <a:solidFill>
          <a:schemeClr val="lt1"/>
        </a:solidFill>
      </p:bgPr>
    </p:bg>
    <p:spTree>
      <p:nvGrpSpPr>
        <p:cNvPr id="1719" name="Shape 1719"/>
        <p:cNvGrpSpPr/>
        <p:nvPr/>
      </p:nvGrpSpPr>
      <p:grpSpPr>
        <a:xfrm>
          <a:off x="0" y="0"/>
          <a:ext cx="0" cy="0"/>
          <a:chOff x="0" y="0"/>
          <a:chExt cx="0" cy="0"/>
        </a:xfrm>
      </p:grpSpPr>
      <p:sp>
        <p:nvSpPr>
          <p:cNvPr id="1720" name="Google Shape;1720;g358f260d2dc_0_1908"/>
          <p:cNvSpPr/>
          <p:nvPr/>
        </p:nvSpPr>
        <p:spPr>
          <a:xfrm>
            <a:off x="242850" y="210150"/>
            <a:ext cx="8658300" cy="4723200"/>
          </a:xfrm>
          <a:prstGeom prst="roundRect">
            <a:avLst>
              <a:gd fmla="val 227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721" name="Google Shape;1721;g358f260d2dc_0_1908"/>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722" name="Google Shape;1722;g358f260d2dc_0_1908"/>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 streams 5">
  <p:cSld name="Breaker_Denim_1_1_1_1_1_1">
    <p:bg>
      <p:bgPr>
        <a:solidFill>
          <a:schemeClr val="dk2"/>
        </a:solidFill>
      </p:bgPr>
    </p:bg>
    <p:spTree>
      <p:nvGrpSpPr>
        <p:cNvPr id="216" name="Shape 216"/>
        <p:cNvGrpSpPr/>
        <p:nvPr/>
      </p:nvGrpSpPr>
      <p:grpSpPr>
        <a:xfrm>
          <a:off x="0" y="0"/>
          <a:ext cx="0" cy="0"/>
          <a:chOff x="0" y="0"/>
          <a:chExt cx="0" cy="0"/>
        </a:xfrm>
      </p:grpSpPr>
      <p:pic>
        <p:nvPicPr>
          <p:cNvPr id="217" name="Google Shape;217;p38"/>
          <p:cNvPicPr preferRelativeResize="0"/>
          <p:nvPr/>
        </p:nvPicPr>
        <p:blipFill rotWithShape="1">
          <a:blip r:embed="rId2">
            <a:alphaModFix/>
          </a:blip>
          <a:srcRect b="0" l="23728" r="0" t="0"/>
          <a:stretch/>
        </p:blipFill>
        <p:spPr>
          <a:xfrm rot="10800000">
            <a:off x="2170090" y="0"/>
            <a:ext cx="6973910" cy="5143500"/>
          </a:xfrm>
          <a:prstGeom prst="rect">
            <a:avLst/>
          </a:prstGeom>
          <a:noFill/>
          <a:ln>
            <a:noFill/>
          </a:ln>
        </p:spPr>
      </p:pic>
      <p:sp>
        <p:nvSpPr>
          <p:cNvPr id="218" name="Google Shape;218;p38"/>
          <p:cNvSpPr txBox="1"/>
          <p:nvPr>
            <p:ph type="title"/>
          </p:nvPr>
        </p:nvSpPr>
        <p:spPr>
          <a:xfrm>
            <a:off x="457000" y="1557450"/>
            <a:ext cx="6364800" cy="2028600"/>
          </a:xfrm>
          <a:prstGeom prst="rect">
            <a:avLst/>
          </a:prstGeom>
          <a:noFill/>
          <a:ln>
            <a:noFill/>
          </a:ln>
        </p:spPr>
        <p:txBody>
          <a:bodyPr anchorCtr="0" anchor="ctr" bIns="45700" lIns="0" spcFirstLastPara="1" rIns="91425" wrap="square" tIns="45700">
            <a:noAutofit/>
          </a:bodyPr>
          <a:lstStyle>
            <a:lvl1pPr lvl="0" algn="l">
              <a:lnSpc>
                <a:spcPct val="100000"/>
              </a:lnSpc>
              <a:spcBef>
                <a:spcPts val="0"/>
              </a:spcBef>
              <a:spcAft>
                <a:spcPts val="0"/>
              </a:spcAft>
              <a:buSzPts val="2200"/>
              <a:buNone/>
              <a:defRPr sz="2800">
                <a:solidFill>
                  <a:schemeClr val="lt1"/>
                </a:solidFill>
              </a:defRPr>
            </a:lvl1pPr>
            <a:lvl2pPr lvl="1" algn="l">
              <a:lnSpc>
                <a:spcPct val="100000"/>
              </a:lnSpc>
              <a:spcBef>
                <a:spcPts val="0"/>
              </a:spcBef>
              <a:spcAft>
                <a:spcPts val="0"/>
              </a:spcAft>
              <a:buSzPts val="2400"/>
              <a:buNone/>
              <a:defRPr sz="2800">
                <a:solidFill>
                  <a:schemeClr val="lt1"/>
                </a:solidFill>
              </a:defRPr>
            </a:lvl2pPr>
            <a:lvl3pPr lvl="2" algn="l">
              <a:lnSpc>
                <a:spcPct val="100000"/>
              </a:lnSpc>
              <a:spcBef>
                <a:spcPts val="0"/>
              </a:spcBef>
              <a:spcAft>
                <a:spcPts val="0"/>
              </a:spcAft>
              <a:buSzPts val="2400"/>
              <a:buNone/>
              <a:defRPr sz="2800">
                <a:solidFill>
                  <a:schemeClr val="lt1"/>
                </a:solidFill>
              </a:defRPr>
            </a:lvl3pPr>
            <a:lvl4pPr lvl="3" algn="l">
              <a:lnSpc>
                <a:spcPct val="100000"/>
              </a:lnSpc>
              <a:spcBef>
                <a:spcPts val="0"/>
              </a:spcBef>
              <a:spcAft>
                <a:spcPts val="0"/>
              </a:spcAft>
              <a:buSzPts val="2400"/>
              <a:buNone/>
              <a:defRPr sz="2800">
                <a:solidFill>
                  <a:schemeClr val="lt1"/>
                </a:solidFill>
              </a:defRPr>
            </a:lvl4pPr>
            <a:lvl5pPr lvl="4" algn="l">
              <a:lnSpc>
                <a:spcPct val="100000"/>
              </a:lnSpc>
              <a:spcBef>
                <a:spcPts val="0"/>
              </a:spcBef>
              <a:spcAft>
                <a:spcPts val="0"/>
              </a:spcAft>
              <a:buSzPts val="2400"/>
              <a:buNone/>
              <a:defRPr sz="2800">
                <a:solidFill>
                  <a:schemeClr val="lt1"/>
                </a:solidFill>
              </a:defRPr>
            </a:lvl5pPr>
            <a:lvl6pPr lvl="5" algn="l">
              <a:lnSpc>
                <a:spcPct val="100000"/>
              </a:lnSpc>
              <a:spcBef>
                <a:spcPts val="0"/>
              </a:spcBef>
              <a:spcAft>
                <a:spcPts val="0"/>
              </a:spcAft>
              <a:buSzPts val="2400"/>
              <a:buNone/>
              <a:defRPr sz="2800">
                <a:solidFill>
                  <a:schemeClr val="lt1"/>
                </a:solidFill>
              </a:defRPr>
            </a:lvl6pPr>
            <a:lvl7pPr lvl="6" algn="l">
              <a:lnSpc>
                <a:spcPct val="100000"/>
              </a:lnSpc>
              <a:spcBef>
                <a:spcPts val="0"/>
              </a:spcBef>
              <a:spcAft>
                <a:spcPts val="0"/>
              </a:spcAft>
              <a:buSzPts val="2400"/>
              <a:buNone/>
              <a:defRPr sz="2800">
                <a:solidFill>
                  <a:schemeClr val="lt1"/>
                </a:solidFill>
              </a:defRPr>
            </a:lvl7pPr>
            <a:lvl8pPr lvl="7" algn="l">
              <a:lnSpc>
                <a:spcPct val="100000"/>
              </a:lnSpc>
              <a:spcBef>
                <a:spcPts val="0"/>
              </a:spcBef>
              <a:spcAft>
                <a:spcPts val="0"/>
              </a:spcAft>
              <a:buSzPts val="2400"/>
              <a:buNone/>
              <a:defRPr sz="2800">
                <a:solidFill>
                  <a:schemeClr val="lt1"/>
                </a:solidFill>
              </a:defRPr>
            </a:lvl8pPr>
            <a:lvl9pPr lvl="8" algn="l">
              <a:lnSpc>
                <a:spcPct val="100000"/>
              </a:lnSpc>
              <a:spcBef>
                <a:spcPts val="0"/>
              </a:spcBef>
              <a:spcAft>
                <a:spcPts val="0"/>
              </a:spcAft>
              <a:buSzPts val="2400"/>
              <a:buNone/>
              <a:defRPr sz="2800">
                <a:solidFill>
                  <a:schemeClr val="lt1"/>
                </a:solidFill>
              </a:defRPr>
            </a:lvl9pPr>
          </a:lstStyle>
          <a:p/>
        </p:txBody>
      </p:sp>
      <p:sp>
        <p:nvSpPr>
          <p:cNvPr id="219" name="Google Shape;219;p38"/>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220" name="Google Shape;220;p38"/>
          <p:cNvGrpSpPr/>
          <p:nvPr/>
        </p:nvGrpSpPr>
        <p:grpSpPr>
          <a:xfrm>
            <a:off x="8674581" y="237979"/>
            <a:ext cx="182847" cy="182689"/>
            <a:chOff x="16729177" y="545963"/>
            <a:chExt cx="689727" cy="689133"/>
          </a:xfrm>
        </p:grpSpPr>
        <p:sp>
          <p:nvSpPr>
            <p:cNvPr id="221" name="Google Shape;221;p3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222" name="Google Shape;222;p3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Light Gray" showMasterSp="0">
  <p:cSld name="Border_Powder_1">
    <p:bg>
      <p:bgPr>
        <a:solidFill>
          <a:schemeClr val="lt1"/>
        </a:solidFill>
      </p:bgPr>
    </p:bg>
    <p:spTree>
      <p:nvGrpSpPr>
        <p:cNvPr id="1723" name="Shape 1723"/>
        <p:cNvGrpSpPr/>
        <p:nvPr/>
      </p:nvGrpSpPr>
      <p:grpSpPr>
        <a:xfrm>
          <a:off x="0" y="0"/>
          <a:ext cx="0" cy="0"/>
          <a:chOff x="0" y="0"/>
          <a:chExt cx="0" cy="0"/>
        </a:xfrm>
      </p:grpSpPr>
      <p:sp>
        <p:nvSpPr>
          <p:cNvPr id="1724" name="Google Shape;1724;g358f260d2dc_0_1912"/>
          <p:cNvSpPr/>
          <p:nvPr/>
        </p:nvSpPr>
        <p:spPr>
          <a:xfrm>
            <a:off x="242850" y="210150"/>
            <a:ext cx="8658300" cy="4723200"/>
          </a:xfrm>
          <a:prstGeom prst="roundRect">
            <a:avLst>
              <a:gd fmla="val 227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725" name="Google Shape;1725;g358f260d2dc_0_1912"/>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726" name="Google Shape;1726;g358f260d2dc_0_1912"/>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27" name="Shape 1727"/>
        <p:cNvGrpSpPr/>
        <p:nvPr/>
      </p:nvGrpSpPr>
      <p:grpSpPr>
        <a:xfrm>
          <a:off x="0" y="0"/>
          <a:ext cx="0" cy="0"/>
          <a:chOff x="0" y="0"/>
          <a:chExt cx="0" cy="0"/>
        </a:xfrm>
      </p:grpSpPr>
      <p:sp>
        <p:nvSpPr>
          <p:cNvPr id="1728" name="Google Shape;1728;g358f260d2dc_0_1916"/>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1729" name="Google Shape;1729;g358f260d2dc_0_1916"/>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amp;Content_33/66_blue">
  <p:cSld name="1_Title and Content_2_1_2_1_2_1">
    <p:spTree>
      <p:nvGrpSpPr>
        <p:cNvPr id="1730" name="Shape 1730"/>
        <p:cNvGrpSpPr/>
        <p:nvPr/>
      </p:nvGrpSpPr>
      <p:grpSpPr>
        <a:xfrm>
          <a:off x="0" y="0"/>
          <a:ext cx="0" cy="0"/>
          <a:chOff x="0" y="0"/>
          <a:chExt cx="0" cy="0"/>
        </a:xfrm>
      </p:grpSpPr>
      <p:sp>
        <p:nvSpPr>
          <p:cNvPr id="1731" name="Google Shape;1731;g358f260d2dc_0_1919"/>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358f260d2dc_0_1919"/>
          <p:cNvSpPr txBox="1"/>
          <p:nvPr>
            <p:ph idx="1"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1733" name="Google Shape;1733;g358f260d2dc_0_1919"/>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tatement_ltblue">
  <p:cSld name="BLANK_1_2_2_2_2">
    <p:bg>
      <p:bgPr>
        <a:noFill/>
      </p:bgPr>
    </p:bg>
    <p:spTree>
      <p:nvGrpSpPr>
        <p:cNvPr id="1734" name="Shape 1734"/>
        <p:cNvGrpSpPr/>
        <p:nvPr/>
      </p:nvGrpSpPr>
      <p:grpSpPr>
        <a:xfrm>
          <a:off x="0" y="0"/>
          <a:ext cx="0" cy="0"/>
          <a:chOff x="0" y="0"/>
          <a:chExt cx="0" cy="0"/>
        </a:xfrm>
      </p:grpSpPr>
      <p:sp>
        <p:nvSpPr>
          <p:cNvPr id="1735" name="Google Shape;1735;g358f260d2dc_0_1923"/>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358f260d2dc_0_1923"/>
          <p:cNvSpPr txBox="1"/>
          <p:nvPr>
            <p:ph type="title"/>
          </p:nvPr>
        </p:nvSpPr>
        <p:spPr>
          <a:xfrm>
            <a:off x="348750" y="685800"/>
            <a:ext cx="8446500" cy="41040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00004B"/>
              </a:buClr>
              <a:buSzPts val="3000"/>
              <a:buFont typeface="Roboto"/>
              <a:buNone/>
              <a:defRPr b="1" i="0" sz="3000" u="none" cap="none" strike="noStrike">
                <a:solidFill>
                  <a:srgbClr val="00004B"/>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1737" name="Google Shape;1737;g358f260d2dc_0_1923"/>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1738" name="Google Shape;1738;g358f260d2dc_0_1923"/>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1739" name="Google Shape;1739;g358f260d2dc_0_1923"/>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2x2_33/66_blue">
  <p:cSld name="1_Title and Content_2_1_1_1_1_4">
    <p:spTree>
      <p:nvGrpSpPr>
        <p:cNvPr id="1740" name="Shape 1740"/>
        <p:cNvGrpSpPr/>
        <p:nvPr/>
      </p:nvGrpSpPr>
      <p:grpSpPr>
        <a:xfrm>
          <a:off x="0" y="0"/>
          <a:ext cx="0" cy="0"/>
          <a:chOff x="0" y="0"/>
          <a:chExt cx="0" cy="0"/>
        </a:xfrm>
      </p:grpSpPr>
      <p:sp>
        <p:nvSpPr>
          <p:cNvPr id="1741" name="Google Shape;1741;g358f260d2dc_0_1929"/>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358f260d2dc_0_1929"/>
          <p:cNvSpPr txBox="1"/>
          <p:nvPr>
            <p:ph idx="1" type="body"/>
          </p:nvPr>
        </p:nvSpPr>
        <p:spPr>
          <a:xfrm>
            <a:off x="3479125"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743" name="Google Shape;1743;g358f260d2dc_0_1929"/>
          <p:cNvSpPr txBox="1"/>
          <p:nvPr>
            <p:ph idx="2" type="body"/>
          </p:nvPr>
        </p:nvSpPr>
        <p:spPr>
          <a:xfrm>
            <a:off x="6235050"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744" name="Google Shape;1744;g358f260d2dc_0_1929"/>
          <p:cNvSpPr txBox="1"/>
          <p:nvPr>
            <p:ph idx="3" type="body"/>
          </p:nvPr>
        </p:nvSpPr>
        <p:spPr>
          <a:xfrm>
            <a:off x="3479025"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745" name="Google Shape;1745;g358f260d2dc_0_1929"/>
          <p:cNvSpPr txBox="1"/>
          <p:nvPr>
            <p:ph idx="4" type="body"/>
          </p:nvPr>
        </p:nvSpPr>
        <p:spPr>
          <a:xfrm>
            <a:off x="6235050"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746" name="Google Shape;1746;g358f260d2dc_0_1929"/>
          <p:cNvSpPr txBox="1"/>
          <p:nvPr>
            <p:ph idx="5"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1747" name="Google Shape;1747;g358f260d2dc_0_1929"/>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spTree>
      <p:nvGrpSpPr>
        <p:cNvPr id="1753" name="Shape 1753"/>
        <p:cNvGrpSpPr/>
        <p:nvPr/>
      </p:nvGrpSpPr>
      <p:grpSpPr>
        <a:xfrm>
          <a:off x="0" y="0"/>
          <a:ext cx="0" cy="0"/>
          <a:chOff x="0" y="0"/>
          <a:chExt cx="0" cy="0"/>
        </a:xfrm>
      </p:grpSpPr>
      <p:sp>
        <p:nvSpPr>
          <p:cNvPr id="1754" name="Google Shape;1754;g358f260d2dc_0_194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55" name="Google Shape;1755;g358f260d2dc_0_194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56" name="Google Shape;1756;g358f260d2dc_0_1942"/>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1757" name="Shape 1757"/>
        <p:cNvGrpSpPr/>
        <p:nvPr/>
      </p:nvGrpSpPr>
      <p:grpSpPr>
        <a:xfrm>
          <a:off x="0" y="0"/>
          <a:ext cx="0" cy="0"/>
          <a:chOff x="0" y="0"/>
          <a:chExt cx="0" cy="0"/>
        </a:xfrm>
      </p:grpSpPr>
      <p:sp>
        <p:nvSpPr>
          <p:cNvPr id="1758" name="Google Shape;1758;g358f260d2dc_0_194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59" name="Google Shape;1759;g358f260d2dc_0_194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60" name="Google Shape;1760;g358f260d2dc_0_1946"/>
          <p:cNvSpPr txBox="1"/>
          <p:nvPr>
            <p:ph idx="1" type="body"/>
          </p:nvPr>
        </p:nvSpPr>
        <p:spPr>
          <a:xfrm>
            <a:off x="342902"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61" name="Google Shape;1761;g358f260d2dc_0_1946"/>
          <p:cNvSpPr txBox="1"/>
          <p:nvPr>
            <p:ph idx="2" type="body"/>
          </p:nvPr>
        </p:nvSpPr>
        <p:spPr>
          <a:xfrm>
            <a:off x="330726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62" name="Google Shape;1762;g358f260d2dc_0_1946"/>
          <p:cNvSpPr txBox="1"/>
          <p:nvPr>
            <p:ph idx="3" type="body"/>
          </p:nvPr>
        </p:nvSpPr>
        <p:spPr>
          <a:xfrm>
            <a:off x="626914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63" name="Google Shape;1763;g358f260d2dc_0_1946"/>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1764" name="Shape 1764"/>
        <p:cNvGrpSpPr/>
        <p:nvPr/>
      </p:nvGrpSpPr>
      <p:grpSpPr>
        <a:xfrm>
          <a:off x="0" y="0"/>
          <a:ext cx="0" cy="0"/>
          <a:chOff x="0" y="0"/>
          <a:chExt cx="0" cy="0"/>
        </a:xfrm>
      </p:grpSpPr>
      <p:sp>
        <p:nvSpPr>
          <p:cNvPr id="1765" name="Google Shape;1765;g358f260d2dc_0_1953"/>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66" name="Google Shape;1766;g358f260d2dc_0_1953"/>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67" name="Google Shape;1767;g358f260d2dc_0_195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68" name="Google Shape;1768;g358f260d2dc_0_195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1769" name="Shape 1769"/>
        <p:cNvGrpSpPr/>
        <p:nvPr/>
      </p:nvGrpSpPr>
      <p:grpSpPr>
        <a:xfrm>
          <a:off x="0" y="0"/>
          <a:ext cx="0" cy="0"/>
          <a:chOff x="0" y="0"/>
          <a:chExt cx="0" cy="0"/>
        </a:xfrm>
      </p:grpSpPr>
      <p:sp>
        <p:nvSpPr>
          <p:cNvPr id="1770" name="Google Shape;1770;g358f260d2dc_0_195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71" name="Google Shape;1771;g358f260d2dc_0_195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2" name="Google Shape;1772;g358f260d2dc_0_1958"/>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pic>
        <p:nvPicPr>
          <p:cNvPr id="1773" name="Google Shape;1773;g358f260d2dc_0_1958"/>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1774" name="Google Shape;1774;g358f260d2dc_0_1958"/>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eadow">
  <p:cSld name="Title and Content_Meadow">
    <p:bg>
      <p:bgPr>
        <a:solidFill>
          <a:schemeClr val="accent2"/>
        </a:solidFill>
      </p:bgPr>
    </p:bg>
    <p:spTree>
      <p:nvGrpSpPr>
        <p:cNvPr id="1775" name="Shape 1775"/>
        <p:cNvGrpSpPr/>
        <p:nvPr/>
      </p:nvGrpSpPr>
      <p:grpSpPr>
        <a:xfrm>
          <a:off x="0" y="0"/>
          <a:ext cx="0" cy="0"/>
          <a:chOff x="0" y="0"/>
          <a:chExt cx="0" cy="0"/>
        </a:xfrm>
      </p:grpSpPr>
      <p:sp>
        <p:nvSpPr>
          <p:cNvPr id="1776" name="Google Shape;1776;g358f260d2dc_0_196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77" name="Google Shape;1777;g358f260d2dc_0_196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8" name="Google Shape;1778;g358f260d2dc_0_1964"/>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sp>
        <p:nvSpPr>
          <p:cNvPr id="1779" name="Google Shape;1779;g358f260d2dc_0_1964"/>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Breaker_Denim_1_1_1_2">
    <p:bg>
      <p:bgPr>
        <a:solidFill>
          <a:schemeClr val="dk2"/>
        </a:solidFill>
      </p:bgPr>
    </p:bg>
    <p:spTree>
      <p:nvGrpSpPr>
        <p:cNvPr id="223" name="Shape 223"/>
        <p:cNvGrpSpPr/>
        <p:nvPr/>
      </p:nvGrpSpPr>
      <p:grpSpPr>
        <a:xfrm>
          <a:off x="0" y="0"/>
          <a:ext cx="0" cy="0"/>
          <a:chOff x="0" y="0"/>
          <a:chExt cx="0" cy="0"/>
        </a:xfrm>
      </p:grpSpPr>
      <p:pic>
        <p:nvPicPr>
          <p:cNvPr id="224" name="Google Shape;224;p39"/>
          <p:cNvPicPr preferRelativeResize="0"/>
          <p:nvPr/>
        </p:nvPicPr>
        <p:blipFill rotWithShape="1">
          <a:blip r:embed="rId2">
            <a:alphaModFix/>
          </a:blip>
          <a:srcRect b="0" l="0" r="0" t="0"/>
          <a:stretch/>
        </p:blipFill>
        <p:spPr>
          <a:xfrm>
            <a:off x="552463" y="1"/>
            <a:ext cx="8591536" cy="5143500"/>
          </a:xfrm>
          <a:prstGeom prst="rect">
            <a:avLst/>
          </a:prstGeom>
          <a:noFill/>
          <a:ln>
            <a:noFill/>
          </a:ln>
        </p:spPr>
      </p:pic>
      <p:grpSp>
        <p:nvGrpSpPr>
          <p:cNvPr id="225" name="Google Shape;225;p39"/>
          <p:cNvGrpSpPr/>
          <p:nvPr/>
        </p:nvGrpSpPr>
        <p:grpSpPr>
          <a:xfrm>
            <a:off x="675283" y="2348513"/>
            <a:ext cx="2753691" cy="446473"/>
            <a:chOff x="897875" y="2384700"/>
            <a:chExt cx="5810700" cy="942125"/>
          </a:xfrm>
        </p:grpSpPr>
        <p:sp>
          <p:nvSpPr>
            <p:cNvPr id="226" name="Google Shape;226;p39"/>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9"/>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9"/>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9"/>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9"/>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9"/>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9"/>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9"/>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9"/>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9"/>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9"/>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Robbins Egg">
  <p:cSld name="Title and Content_Robbins Egg">
    <p:bg>
      <p:bgPr>
        <a:solidFill>
          <a:schemeClr val="accent4"/>
        </a:solidFill>
      </p:bgPr>
    </p:bg>
    <p:spTree>
      <p:nvGrpSpPr>
        <p:cNvPr id="1780" name="Shape 1780"/>
        <p:cNvGrpSpPr/>
        <p:nvPr/>
      </p:nvGrpSpPr>
      <p:grpSpPr>
        <a:xfrm>
          <a:off x="0" y="0"/>
          <a:ext cx="0" cy="0"/>
          <a:chOff x="0" y="0"/>
          <a:chExt cx="0" cy="0"/>
        </a:xfrm>
      </p:grpSpPr>
      <p:sp>
        <p:nvSpPr>
          <p:cNvPr id="1781" name="Google Shape;1781;g358f260d2dc_0_1969"/>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82" name="Google Shape;1782;g358f260d2dc_0_1969"/>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3" name="Google Shape;1783;g358f260d2dc_0_1969"/>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84" name="Google Shape;1784;g358f260d2dc_0_1969"/>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rgbClr val="D7EFF6"/>
        </a:solidFill>
      </p:bgPr>
    </p:bg>
    <p:spTree>
      <p:nvGrpSpPr>
        <p:cNvPr id="1785" name="Shape 1785"/>
        <p:cNvGrpSpPr/>
        <p:nvPr/>
      </p:nvGrpSpPr>
      <p:grpSpPr>
        <a:xfrm>
          <a:off x="0" y="0"/>
          <a:ext cx="0" cy="0"/>
          <a:chOff x="0" y="0"/>
          <a:chExt cx="0" cy="0"/>
        </a:xfrm>
      </p:grpSpPr>
      <p:sp>
        <p:nvSpPr>
          <p:cNvPr id="1786" name="Google Shape;1786;g358f260d2dc_0_197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87" name="Google Shape;1787;g358f260d2dc_0_197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8" name="Google Shape;1788;g358f260d2dc_0_1974"/>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89" name="Google Shape;1789;g358f260d2dc_0_1974"/>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1790" name="Shape 1790"/>
        <p:cNvGrpSpPr/>
        <p:nvPr/>
      </p:nvGrpSpPr>
      <p:grpSpPr>
        <a:xfrm>
          <a:off x="0" y="0"/>
          <a:ext cx="0" cy="0"/>
          <a:chOff x="0" y="0"/>
          <a:chExt cx="0" cy="0"/>
        </a:xfrm>
      </p:grpSpPr>
      <p:sp>
        <p:nvSpPr>
          <p:cNvPr id="1791" name="Google Shape;1791;g358f260d2dc_0_1979"/>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92" name="Google Shape;1792;g358f260d2dc_0_1979"/>
          <p:cNvSpPr/>
          <p:nvPr/>
        </p:nvSpPr>
        <p:spPr>
          <a:xfrm>
            <a:off x="242850" y="210150"/>
            <a:ext cx="4329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793" name="Google Shape;1793;g358f260d2dc_0_1979"/>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94" name="Google Shape;1794;g358f260d2dc_0_1979"/>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95" name="Google Shape;1795;g358f260d2dc_0_1979"/>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796" name="Google Shape;1796;g358f260d2dc_0_1979"/>
          <p:cNvSpPr txBox="1"/>
          <p:nvPr/>
        </p:nvSpPr>
        <p:spPr>
          <a:xfrm>
            <a:off x="342900" y="48790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Robins Egg">
  <p:cSld name="Title and Content_50_50_Robins Egg">
    <p:bg>
      <p:bgPr>
        <a:solidFill>
          <a:schemeClr val="lt1"/>
        </a:solidFill>
      </p:bgPr>
    </p:bg>
    <p:spTree>
      <p:nvGrpSpPr>
        <p:cNvPr id="1797" name="Shape 1797"/>
        <p:cNvGrpSpPr/>
        <p:nvPr/>
      </p:nvGrpSpPr>
      <p:grpSpPr>
        <a:xfrm>
          <a:off x="0" y="0"/>
          <a:ext cx="0" cy="0"/>
          <a:chOff x="0" y="0"/>
          <a:chExt cx="0" cy="0"/>
        </a:xfrm>
      </p:grpSpPr>
      <p:sp>
        <p:nvSpPr>
          <p:cNvPr id="1798" name="Google Shape;1798;g358f260d2dc_0_198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99" name="Google Shape;1799;g358f260d2dc_0_1986"/>
          <p:cNvSpPr/>
          <p:nvPr/>
        </p:nvSpPr>
        <p:spPr>
          <a:xfrm>
            <a:off x="242850" y="210150"/>
            <a:ext cx="4329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00" name="Google Shape;1800;g358f260d2dc_0_1986"/>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01" name="Google Shape;1801;g358f260d2dc_0_1986"/>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i="0"/>
            </a:lvl2pPr>
            <a:lvl3pPr indent="-317500" lvl="2" marL="1371600" algn="l">
              <a:lnSpc>
                <a:spcPct val="100000"/>
              </a:lnSpc>
              <a:spcBef>
                <a:spcPts val="375"/>
              </a:spcBef>
              <a:spcAft>
                <a:spcPts val="0"/>
              </a:spcAft>
              <a:buClr>
                <a:schemeClr val="dk1"/>
              </a:buClr>
              <a:buSzPts val="1400"/>
              <a:buChar char="•"/>
              <a:defRPr i="0"/>
            </a:lvl3pPr>
            <a:lvl4pPr indent="-317500" lvl="3" marL="1828800" algn="l">
              <a:lnSpc>
                <a:spcPct val="100000"/>
              </a:lnSpc>
              <a:spcBef>
                <a:spcPts val="375"/>
              </a:spcBef>
              <a:spcAft>
                <a:spcPts val="0"/>
              </a:spcAft>
              <a:buClr>
                <a:schemeClr val="dk1"/>
              </a:buClr>
              <a:buSzPts val="1400"/>
              <a:buChar char="•"/>
              <a:defRPr i="0"/>
            </a:lvl4pPr>
            <a:lvl5pPr indent="-317500" lvl="4" marL="2286000" algn="l">
              <a:lnSpc>
                <a:spcPct val="100000"/>
              </a:lnSpc>
              <a:spcBef>
                <a:spcPts val="375"/>
              </a:spcBef>
              <a:spcAft>
                <a:spcPts val="0"/>
              </a:spcAft>
              <a:buClr>
                <a:schemeClr val="dk1"/>
              </a:buClr>
              <a:buSzPts val="1400"/>
              <a:buChar char="•"/>
              <a:defRPr i="0"/>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802" name="Google Shape;1802;g358f260d2dc_0_1986"/>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803" name="Google Shape;1803;g358f260d2dc_0_1986"/>
          <p:cNvSpPr txBox="1"/>
          <p:nvPr/>
        </p:nvSpPr>
        <p:spPr>
          <a:xfrm>
            <a:off x="342900" y="48790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1804" name="Shape 1804"/>
        <p:cNvGrpSpPr/>
        <p:nvPr/>
      </p:nvGrpSpPr>
      <p:grpSpPr>
        <a:xfrm>
          <a:off x="0" y="0"/>
          <a:ext cx="0" cy="0"/>
          <a:chOff x="0" y="0"/>
          <a:chExt cx="0" cy="0"/>
        </a:xfrm>
      </p:grpSpPr>
      <p:sp>
        <p:nvSpPr>
          <p:cNvPr id="1805" name="Google Shape;1805;g358f260d2dc_0_199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806" name="Google Shape;1806;g358f260d2dc_0_1993"/>
          <p:cNvSpPr/>
          <p:nvPr/>
        </p:nvSpPr>
        <p:spPr>
          <a:xfrm>
            <a:off x="242850" y="210150"/>
            <a:ext cx="4329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07" name="Google Shape;1807;g358f260d2dc_0_1993"/>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08" name="Google Shape;1808;g358f260d2dc_0_1993"/>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809" name="Google Shape;1809;g358f260d2dc_0_1993"/>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810" name="Google Shape;1810;g358f260d2dc_0_1993"/>
          <p:cNvSpPr txBox="1"/>
          <p:nvPr/>
        </p:nvSpPr>
        <p:spPr>
          <a:xfrm>
            <a:off x="342900" y="48790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11" name="Shape 1811"/>
        <p:cNvGrpSpPr/>
        <p:nvPr/>
      </p:nvGrpSpPr>
      <p:grpSpPr>
        <a:xfrm>
          <a:off x="0" y="0"/>
          <a:ext cx="0" cy="0"/>
          <a:chOff x="0" y="0"/>
          <a:chExt cx="0" cy="0"/>
        </a:xfrm>
      </p:grpSpPr>
      <p:sp>
        <p:nvSpPr>
          <p:cNvPr id="1812" name="Google Shape;1812;g358f260d2dc_0_2000"/>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813" name="Google Shape;1813;g358f260d2dc_0_2000"/>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003CC8"/>
              </a:solidFill>
              <a:latin typeface="Roboto Light"/>
              <a:ea typeface="Roboto Light"/>
              <a:cs typeface="Roboto Light"/>
              <a:sym typeface="Roboto Light"/>
            </a:endParaRPr>
          </a:p>
        </p:txBody>
      </p:sp>
      <p:sp>
        <p:nvSpPr>
          <p:cNvPr id="1814" name="Google Shape;1814;g358f260d2dc_0_2000"/>
          <p:cNvSpPr/>
          <p:nvPr/>
        </p:nvSpPr>
        <p:spPr>
          <a:xfrm>
            <a:off x="4572131" y="0"/>
            <a:ext cx="2286000" cy="5143500"/>
          </a:xfrm>
          <a:prstGeom prst="rect">
            <a:avLst/>
          </a:prstGeom>
          <a:solidFill>
            <a:schemeClr val="accent3"/>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815" name="Google Shape;1815;g358f260d2dc_0_2000"/>
          <p:cNvSpPr/>
          <p:nvPr/>
        </p:nvSpPr>
        <p:spPr>
          <a:xfrm>
            <a:off x="6858071" y="0"/>
            <a:ext cx="2286000" cy="5143500"/>
          </a:xfrm>
          <a:prstGeom prst="rect">
            <a:avLst/>
          </a:prstGeom>
          <a:solidFill>
            <a:schemeClr val="accent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816" name="Google Shape;1816;g358f260d2dc_0_2000"/>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1817" name="Google Shape;1817;g358f260d2dc_0_2000"/>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1818" name="Google Shape;1818;g358f260d2dc_0_2000"/>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sp>
        <p:nvSpPr>
          <p:cNvPr id="1819" name="Google Shape;1819;g358f260d2dc_0_2000"/>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pic>
        <p:nvPicPr>
          <p:cNvPr id="1820" name="Google Shape;1820;g358f260d2dc_0_2000"/>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
    <p:bg>
      <p:bgPr>
        <a:solidFill>
          <a:schemeClr val="dk2"/>
        </a:solidFill>
      </p:bgPr>
    </p:bg>
    <p:spTree>
      <p:nvGrpSpPr>
        <p:cNvPr id="1821" name="Shape 1821"/>
        <p:cNvGrpSpPr/>
        <p:nvPr/>
      </p:nvGrpSpPr>
      <p:grpSpPr>
        <a:xfrm>
          <a:off x="0" y="0"/>
          <a:ext cx="0" cy="0"/>
          <a:chOff x="0" y="0"/>
          <a:chExt cx="0" cy="0"/>
        </a:xfrm>
      </p:grpSpPr>
      <p:pic>
        <p:nvPicPr>
          <p:cNvPr id="1822" name="Google Shape;1822;g358f260d2dc_0_2010"/>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1823" name="Google Shape;1823;g358f260d2dc_0_2010"/>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Meadow">
  <p:cSld name="Breaker_Meadow">
    <p:bg>
      <p:bgPr>
        <a:solidFill>
          <a:schemeClr val="accent2"/>
        </a:solidFill>
      </p:bgPr>
    </p:bg>
    <p:spTree>
      <p:nvGrpSpPr>
        <p:cNvPr id="1824" name="Shape 1824"/>
        <p:cNvGrpSpPr/>
        <p:nvPr/>
      </p:nvGrpSpPr>
      <p:grpSpPr>
        <a:xfrm>
          <a:off x="0" y="0"/>
          <a:ext cx="0" cy="0"/>
          <a:chOff x="0" y="0"/>
          <a:chExt cx="0" cy="0"/>
        </a:xfrm>
      </p:grpSpPr>
      <p:sp>
        <p:nvSpPr>
          <p:cNvPr id="1825" name="Google Shape;1825;g358f260d2dc_0_2013"/>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Island">
  <p:cSld name="Breaker_Island">
    <p:bg>
      <p:bgPr>
        <a:solidFill>
          <a:schemeClr val="accent3"/>
        </a:solidFill>
      </p:bgPr>
    </p:bg>
    <p:spTree>
      <p:nvGrpSpPr>
        <p:cNvPr id="1826" name="Shape 1826"/>
        <p:cNvGrpSpPr/>
        <p:nvPr/>
      </p:nvGrpSpPr>
      <p:grpSpPr>
        <a:xfrm>
          <a:off x="0" y="0"/>
          <a:ext cx="0" cy="0"/>
          <a:chOff x="0" y="0"/>
          <a:chExt cx="0" cy="0"/>
        </a:xfrm>
      </p:grpSpPr>
      <p:sp>
        <p:nvSpPr>
          <p:cNvPr id="1827" name="Google Shape;1827;g358f260d2dc_0_2015"/>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Robins Egg">
  <p:cSld name="Breaker_Robins Egg">
    <p:bg>
      <p:bgPr>
        <a:solidFill>
          <a:schemeClr val="accent4"/>
        </a:solidFill>
      </p:bgPr>
    </p:bg>
    <p:spTree>
      <p:nvGrpSpPr>
        <p:cNvPr id="1828" name="Shape 1828"/>
        <p:cNvGrpSpPr/>
        <p:nvPr/>
      </p:nvGrpSpPr>
      <p:grpSpPr>
        <a:xfrm>
          <a:off x="0" y="0"/>
          <a:ext cx="0" cy="0"/>
          <a:chOff x="0" y="0"/>
          <a:chExt cx="0" cy="0"/>
        </a:xfrm>
      </p:grpSpPr>
      <p:sp>
        <p:nvSpPr>
          <p:cNvPr id="1829" name="Google Shape;1829;g358f260d2dc_0_2017"/>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2">
  <p:cSld name="Breaker_Denim_1_1_1_2_1">
    <p:bg>
      <p:bgPr>
        <a:solidFill>
          <a:schemeClr val="dk2"/>
        </a:solidFill>
      </p:bgPr>
    </p:bg>
    <p:spTree>
      <p:nvGrpSpPr>
        <p:cNvPr id="237" name="Shape 237"/>
        <p:cNvGrpSpPr/>
        <p:nvPr/>
      </p:nvGrpSpPr>
      <p:grpSpPr>
        <a:xfrm>
          <a:off x="0" y="0"/>
          <a:ext cx="0" cy="0"/>
          <a:chOff x="0" y="0"/>
          <a:chExt cx="0" cy="0"/>
        </a:xfrm>
      </p:grpSpPr>
      <p:pic>
        <p:nvPicPr>
          <p:cNvPr id="238" name="Google Shape;238;p40"/>
          <p:cNvPicPr preferRelativeResize="0"/>
          <p:nvPr/>
        </p:nvPicPr>
        <p:blipFill rotWithShape="1">
          <a:blip r:embed="rId2">
            <a:alphaModFix/>
          </a:blip>
          <a:srcRect b="0" l="0" r="0" t="0"/>
          <a:stretch/>
        </p:blipFill>
        <p:spPr>
          <a:xfrm flipH="1" rot="10800000">
            <a:off x="552463" y="1"/>
            <a:ext cx="8591536" cy="5143500"/>
          </a:xfrm>
          <a:prstGeom prst="rect">
            <a:avLst/>
          </a:prstGeom>
          <a:noFill/>
          <a:ln>
            <a:noFill/>
          </a:ln>
        </p:spPr>
      </p:pic>
      <p:grpSp>
        <p:nvGrpSpPr>
          <p:cNvPr id="239" name="Google Shape;239;p40"/>
          <p:cNvGrpSpPr/>
          <p:nvPr/>
        </p:nvGrpSpPr>
        <p:grpSpPr>
          <a:xfrm>
            <a:off x="675283" y="2348513"/>
            <a:ext cx="2753691" cy="446473"/>
            <a:chOff x="897875" y="2384700"/>
            <a:chExt cx="5810700" cy="942125"/>
          </a:xfrm>
        </p:grpSpPr>
        <p:sp>
          <p:nvSpPr>
            <p:cNvPr id="240" name="Google Shape;240;p40"/>
            <p:cNvSpPr/>
            <p:nvPr/>
          </p:nvSpPr>
          <p:spPr>
            <a:xfrm>
              <a:off x="2182225" y="2625650"/>
              <a:ext cx="440125" cy="457525"/>
            </a:xfrm>
            <a:custGeom>
              <a:rect b="b" l="l" r="r" t="t"/>
              <a:pathLst>
                <a:path extrusionOk="0" h="18301" w="17605">
                  <a:moveTo>
                    <a:pt x="9189" y="0"/>
                  </a:moveTo>
                  <a:cubicBezTo>
                    <a:pt x="4100" y="0"/>
                    <a:pt x="0" y="3914"/>
                    <a:pt x="0" y="9143"/>
                  </a:cubicBezTo>
                  <a:cubicBezTo>
                    <a:pt x="0" y="14356"/>
                    <a:pt x="4100" y="18300"/>
                    <a:pt x="9189" y="18300"/>
                  </a:cubicBezTo>
                  <a:cubicBezTo>
                    <a:pt x="13521" y="18300"/>
                    <a:pt x="16769" y="15624"/>
                    <a:pt x="17605" y="11649"/>
                  </a:cubicBezTo>
                  <a:lnTo>
                    <a:pt x="15470" y="11649"/>
                  </a:lnTo>
                  <a:cubicBezTo>
                    <a:pt x="14743" y="14510"/>
                    <a:pt x="12407" y="16382"/>
                    <a:pt x="9189" y="16382"/>
                  </a:cubicBezTo>
                  <a:cubicBezTo>
                    <a:pt x="5183" y="16382"/>
                    <a:pt x="2073" y="13257"/>
                    <a:pt x="2073" y="9143"/>
                  </a:cubicBezTo>
                  <a:cubicBezTo>
                    <a:pt x="2073" y="5012"/>
                    <a:pt x="5183" y="1918"/>
                    <a:pt x="9189" y="1918"/>
                  </a:cubicBezTo>
                  <a:cubicBezTo>
                    <a:pt x="12407" y="1918"/>
                    <a:pt x="14743" y="3744"/>
                    <a:pt x="15470" y="6621"/>
                  </a:cubicBezTo>
                  <a:lnTo>
                    <a:pt x="17605" y="6621"/>
                  </a:lnTo>
                  <a:cubicBezTo>
                    <a:pt x="16769" y="2645"/>
                    <a:pt x="13521"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0"/>
            <p:cNvSpPr/>
            <p:nvPr/>
          </p:nvSpPr>
          <p:spPr>
            <a:xfrm>
              <a:off x="2744150" y="2625650"/>
              <a:ext cx="459475" cy="456750"/>
            </a:xfrm>
            <a:custGeom>
              <a:rect b="b" l="l" r="r" t="t"/>
              <a:pathLst>
                <a:path extrusionOk="0" h="18270" w="18379">
                  <a:moveTo>
                    <a:pt x="9189" y="1918"/>
                  </a:moveTo>
                  <a:cubicBezTo>
                    <a:pt x="13196" y="1918"/>
                    <a:pt x="16305" y="5136"/>
                    <a:pt x="16305" y="9127"/>
                  </a:cubicBezTo>
                  <a:cubicBezTo>
                    <a:pt x="16305" y="13134"/>
                    <a:pt x="13196" y="16351"/>
                    <a:pt x="9189" y="16351"/>
                  </a:cubicBezTo>
                  <a:cubicBezTo>
                    <a:pt x="5198" y="16351"/>
                    <a:pt x="2073" y="13134"/>
                    <a:pt x="2073" y="9127"/>
                  </a:cubicBezTo>
                  <a:cubicBezTo>
                    <a:pt x="2073" y="5136"/>
                    <a:pt x="5198" y="1918"/>
                    <a:pt x="9189" y="1918"/>
                  </a:cubicBezTo>
                  <a:close/>
                  <a:moveTo>
                    <a:pt x="9189" y="0"/>
                  </a:moveTo>
                  <a:cubicBezTo>
                    <a:pt x="4100" y="0"/>
                    <a:pt x="0" y="4038"/>
                    <a:pt x="0" y="9127"/>
                  </a:cubicBezTo>
                  <a:cubicBezTo>
                    <a:pt x="0" y="14216"/>
                    <a:pt x="4100" y="18269"/>
                    <a:pt x="9189" y="18269"/>
                  </a:cubicBezTo>
                  <a:cubicBezTo>
                    <a:pt x="14279" y="18269"/>
                    <a:pt x="18378" y="14216"/>
                    <a:pt x="18378" y="9127"/>
                  </a:cubicBezTo>
                  <a:cubicBezTo>
                    <a:pt x="18378" y="4053"/>
                    <a:pt x="14279" y="0"/>
                    <a:pt x="9189"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0"/>
            <p:cNvSpPr/>
            <p:nvPr/>
          </p:nvSpPr>
          <p:spPr>
            <a:xfrm>
              <a:off x="3352875" y="2633375"/>
              <a:ext cx="376700" cy="441300"/>
            </a:xfrm>
            <a:custGeom>
              <a:rect b="b" l="l" r="r" t="t"/>
              <a:pathLst>
                <a:path extrusionOk="0" h="17652" w="15068">
                  <a:moveTo>
                    <a:pt x="0" y="1"/>
                  </a:moveTo>
                  <a:lnTo>
                    <a:pt x="0" y="17651"/>
                  </a:lnTo>
                  <a:lnTo>
                    <a:pt x="2058" y="17651"/>
                  </a:lnTo>
                  <a:lnTo>
                    <a:pt x="2058" y="3744"/>
                  </a:lnTo>
                  <a:lnTo>
                    <a:pt x="13350" y="17651"/>
                  </a:lnTo>
                  <a:lnTo>
                    <a:pt x="15067" y="17651"/>
                  </a:lnTo>
                  <a:lnTo>
                    <a:pt x="15067" y="1"/>
                  </a:lnTo>
                  <a:lnTo>
                    <a:pt x="13010" y="1"/>
                  </a:lnTo>
                  <a:lnTo>
                    <a:pt x="13010"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0"/>
            <p:cNvSpPr/>
            <p:nvPr/>
          </p:nvSpPr>
          <p:spPr>
            <a:xfrm>
              <a:off x="3914025" y="2633375"/>
              <a:ext cx="303225" cy="441300"/>
            </a:xfrm>
            <a:custGeom>
              <a:rect b="b" l="l" r="r" t="t"/>
              <a:pathLst>
                <a:path extrusionOk="0" h="17652" w="12129">
                  <a:moveTo>
                    <a:pt x="0" y="1"/>
                  </a:moveTo>
                  <a:lnTo>
                    <a:pt x="0" y="17651"/>
                  </a:lnTo>
                  <a:lnTo>
                    <a:pt x="2058" y="17651"/>
                  </a:lnTo>
                  <a:lnTo>
                    <a:pt x="2058" y="10272"/>
                  </a:lnTo>
                  <a:lnTo>
                    <a:pt x="11030" y="10272"/>
                  </a:lnTo>
                  <a:lnTo>
                    <a:pt x="11030" y="8385"/>
                  </a:lnTo>
                  <a:lnTo>
                    <a:pt x="2058" y="8385"/>
                  </a:lnTo>
                  <a:lnTo>
                    <a:pt x="2058" y="1888"/>
                  </a:lnTo>
                  <a:lnTo>
                    <a:pt x="12128" y="1888"/>
                  </a:lnTo>
                  <a:lnTo>
                    <a:pt x="1212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0"/>
            <p:cNvSpPr/>
            <p:nvPr/>
          </p:nvSpPr>
          <p:spPr>
            <a:xfrm>
              <a:off x="4394350" y="2633375"/>
              <a:ext cx="294700" cy="441300"/>
            </a:xfrm>
            <a:custGeom>
              <a:rect b="b" l="l" r="r" t="t"/>
              <a:pathLst>
                <a:path extrusionOk="0" h="17652" w="11788">
                  <a:moveTo>
                    <a:pt x="0" y="1"/>
                  </a:moveTo>
                  <a:lnTo>
                    <a:pt x="0" y="17651"/>
                  </a:lnTo>
                  <a:lnTo>
                    <a:pt x="11788" y="17651"/>
                  </a:lnTo>
                  <a:lnTo>
                    <a:pt x="11788" y="15748"/>
                  </a:lnTo>
                  <a:lnTo>
                    <a:pt x="2042" y="15748"/>
                  </a:lnTo>
                  <a:lnTo>
                    <a:pt x="204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0"/>
            <p:cNvSpPr/>
            <p:nvPr/>
          </p:nvSpPr>
          <p:spPr>
            <a:xfrm>
              <a:off x="4799650" y="2633375"/>
              <a:ext cx="377850" cy="449025"/>
            </a:xfrm>
            <a:custGeom>
              <a:rect b="b" l="l" r="r" t="t"/>
              <a:pathLst>
                <a:path extrusionOk="0" h="17961" w="15114">
                  <a:moveTo>
                    <a:pt x="0" y="1"/>
                  </a:moveTo>
                  <a:lnTo>
                    <a:pt x="0" y="10102"/>
                  </a:lnTo>
                  <a:cubicBezTo>
                    <a:pt x="0" y="14789"/>
                    <a:pt x="3017" y="17960"/>
                    <a:pt x="7565" y="17960"/>
                  </a:cubicBezTo>
                  <a:cubicBezTo>
                    <a:pt x="12113" y="17960"/>
                    <a:pt x="15114" y="14789"/>
                    <a:pt x="15114" y="10102"/>
                  </a:cubicBezTo>
                  <a:lnTo>
                    <a:pt x="15114" y="1"/>
                  </a:lnTo>
                  <a:lnTo>
                    <a:pt x="13072" y="1"/>
                  </a:lnTo>
                  <a:lnTo>
                    <a:pt x="13072" y="10102"/>
                  </a:lnTo>
                  <a:cubicBezTo>
                    <a:pt x="13072" y="13552"/>
                    <a:pt x="10860" y="16042"/>
                    <a:pt x="7565" y="16042"/>
                  </a:cubicBezTo>
                  <a:cubicBezTo>
                    <a:pt x="4239" y="16042"/>
                    <a:pt x="2058" y="13552"/>
                    <a:pt x="2058" y="10102"/>
                  </a:cubicBezTo>
                  <a:lnTo>
                    <a:pt x="2058"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0"/>
            <p:cNvSpPr/>
            <p:nvPr/>
          </p:nvSpPr>
          <p:spPr>
            <a:xfrm>
              <a:off x="5357300" y="2633375"/>
              <a:ext cx="309025" cy="441300"/>
            </a:xfrm>
            <a:custGeom>
              <a:rect b="b" l="l" r="r" t="t"/>
              <a:pathLst>
                <a:path extrusionOk="0" h="17652" w="12361">
                  <a:moveTo>
                    <a:pt x="1" y="1"/>
                  </a:moveTo>
                  <a:lnTo>
                    <a:pt x="1" y="17651"/>
                  </a:lnTo>
                  <a:lnTo>
                    <a:pt x="12361" y="17651"/>
                  </a:lnTo>
                  <a:lnTo>
                    <a:pt x="12361" y="15748"/>
                  </a:lnTo>
                  <a:lnTo>
                    <a:pt x="2058" y="15748"/>
                  </a:lnTo>
                  <a:lnTo>
                    <a:pt x="2058" y="9839"/>
                  </a:lnTo>
                  <a:lnTo>
                    <a:pt x="11324" y="9839"/>
                  </a:lnTo>
                  <a:lnTo>
                    <a:pt x="11324" y="7936"/>
                  </a:lnTo>
                  <a:lnTo>
                    <a:pt x="2058" y="7936"/>
                  </a:lnTo>
                  <a:lnTo>
                    <a:pt x="2058" y="1888"/>
                  </a:lnTo>
                  <a:lnTo>
                    <a:pt x="12361" y="1888"/>
                  </a:lnTo>
                  <a:lnTo>
                    <a:pt x="1236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0"/>
            <p:cNvSpPr/>
            <p:nvPr/>
          </p:nvSpPr>
          <p:spPr>
            <a:xfrm>
              <a:off x="5819450" y="2633375"/>
              <a:ext cx="376700" cy="441300"/>
            </a:xfrm>
            <a:custGeom>
              <a:rect b="b" l="l" r="r" t="t"/>
              <a:pathLst>
                <a:path extrusionOk="0" h="17652" w="15068">
                  <a:moveTo>
                    <a:pt x="1" y="1"/>
                  </a:moveTo>
                  <a:lnTo>
                    <a:pt x="1" y="17651"/>
                  </a:lnTo>
                  <a:lnTo>
                    <a:pt x="2058" y="17651"/>
                  </a:lnTo>
                  <a:lnTo>
                    <a:pt x="2058" y="3744"/>
                  </a:lnTo>
                  <a:lnTo>
                    <a:pt x="13351" y="17651"/>
                  </a:lnTo>
                  <a:lnTo>
                    <a:pt x="15068" y="17651"/>
                  </a:lnTo>
                  <a:lnTo>
                    <a:pt x="15068" y="1"/>
                  </a:lnTo>
                  <a:lnTo>
                    <a:pt x="13011" y="1"/>
                  </a:lnTo>
                  <a:lnTo>
                    <a:pt x="13011" y="14093"/>
                  </a:lnTo>
                  <a:lnTo>
                    <a:pt x="167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0"/>
            <p:cNvSpPr/>
            <p:nvPr/>
          </p:nvSpPr>
          <p:spPr>
            <a:xfrm>
              <a:off x="6332275" y="2633375"/>
              <a:ext cx="376300" cy="441300"/>
            </a:xfrm>
            <a:custGeom>
              <a:rect b="b" l="l" r="r" t="t"/>
              <a:pathLst>
                <a:path extrusionOk="0" h="17652" w="15052">
                  <a:moveTo>
                    <a:pt x="0" y="1"/>
                  </a:moveTo>
                  <a:lnTo>
                    <a:pt x="0" y="1888"/>
                  </a:lnTo>
                  <a:lnTo>
                    <a:pt x="6482" y="1888"/>
                  </a:lnTo>
                  <a:lnTo>
                    <a:pt x="6482" y="17651"/>
                  </a:lnTo>
                  <a:lnTo>
                    <a:pt x="8539" y="17651"/>
                  </a:lnTo>
                  <a:lnTo>
                    <a:pt x="8539" y="1888"/>
                  </a:lnTo>
                  <a:lnTo>
                    <a:pt x="15052" y="1888"/>
                  </a:lnTo>
                  <a:lnTo>
                    <a:pt x="15052"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0"/>
            <p:cNvSpPr/>
            <p:nvPr/>
          </p:nvSpPr>
          <p:spPr>
            <a:xfrm>
              <a:off x="1081200" y="2568025"/>
              <a:ext cx="575475" cy="575475"/>
            </a:xfrm>
            <a:custGeom>
              <a:rect b="b" l="l" r="r" t="t"/>
              <a:pathLst>
                <a:path extrusionOk="0" h="23019" w="23019">
                  <a:moveTo>
                    <a:pt x="11107" y="0"/>
                  </a:moveTo>
                  <a:cubicBezTo>
                    <a:pt x="11030" y="959"/>
                    <a:pt x="11014" y="1918"/>
                    <a:pt x="10953" y="2877"/>
                  </a:cubicBezTo>
                  <a:lnTo>
                    <a:pt x="10875" y="5755"/>
                  </a:lnTo>
                  <a:cubicBezTo>
                    <a:pt x="10860" y="6544"/>
                    <a:pt x="10844" y="7348"/>
                    <a:pt x="10844" y="8137"/>
                  </a:cubicBezTo>
                  <a:cubicBezTo>
                    <a:pt x="10519" y="7410"/>
                    <a:pt x="10210" y="6683"/>
                    <a:pt x="9885" y="5956"/>
                  </a:cubicBezTo>
                  <a:lnTo>
                    <a:pt x="8709" y="3326"/>
                  </a:lnTo>
                  <a:cubicBezTo>
                    <a:pt x="8307" y="2460"/>
                    <a:pt x="7905" y="1578"/>
                    <a:pt x="7472" y="727"/>
                  </a:cubicBezTo>
                  <a:lnTo>
                    <a:pt x="6729" y="1037"/>
                  </a:lnTo>
                  <a:cubicBezTo>
                    <a:pt x="7039" y="1949"/>
                    <a:pt x="7379" y="2847"/>
                    <a:pt x="7688" y="3744"/>
                  </a:cubicBezTo>
                  <a:lnTo>
                    <a:pt x="8725" y="6435"/>
                  </a:lnTo>
                  <a:cubicBezTo>
                    <a:pt x="9003" y="7178"/>
                    <a:pt x="9297" y="7905"/>
                    <a:pt x="9591" y="8648"/>
                  </a:cubicBezTo>
                  <a:cubicBezTo>
                    <a:pt x="9034" y="8091"/>
                    <a:pt x="8462" y="7534"/>
                    <a:pt x="7890" y="6992"/>
                  </a:cubicBezTo>
                  <a:lnTo>
                    <a:pt x="5801" y="5012"/>
                  </a:lnTo>
                  <a:cubicBezTo>
                    <a:pt x="5074" y="4378"/>
                    <a:pt x="4378" y="3713"/>
                    <a:pt x="3651" y="3079"/>
                  </a:cubicBezTo>
                  <a:lnTo>
                    <a:pt x="3079" y="3651"/>
                  </a:lnTo>
                  <a:cubicBezTo>
                    <a:pt x="3713" y="4378"/>
                    <a:pt x="4378" y="5090"/>
                    <a:pt x="5012" y="5801"/>
                  </a:cubicBezTo>
                  <a:lnTo>
                    <a:pt x="6992" y="7890"/>
                  </a:lnTo>
                  <a:cubicBezTo>
                    <a:pt x="7534" y="8462"/>
                    <a:pt x="8091" y="9034"/>
                    <a:pt x="8648" y="9591"/>
                  </a:cubicBezTo>
                  <a:cubicBezTo>
                    <a:pt x="7905" y="9297"/>
                    <a:pt x="7178" y="9003"/>
                    <a:pt x="6435" y="8725"/>
                  </a:cubicBezTo>
                  <a:lnTo>
                    <a:pt x="3744" y="7688"/>
                  </a:lnTo>
                  <a:cubicBezTo>
                    <a:pt x="2847" y="7379"/>
                    <a:pt x="1949" y="7039"/>
                    <a:pt x="1037" y="6729"/>
                  </a:cubicBezTo>
                  <a:lnTo>
                    <a:pt x="712" y="7472"/>
                  </a:lnTo>
                  <a:cubicBezTo>
                    <a:pt x="1578" y="7905"/>
                    <a:pt x="2460" y="8307"/>
                    <a:pt x="3326" y="8709"/>
                  </a:cubicBezTo>
                  <a:lnTo>
                    <a:pt x="5956" y="9885"/>
                  </a:lnTo>
                  <a:cubicBezTo>
                    <a:pt x="6667" y="10210"/>
                    <a:pt x="7395" y="10519"/>
                    <a:pt x="8137" y="10844"/>
                  </a:cubicBezTo>
                  <a:cubicBezTo>
                    <a:pt x="7333" y="10844"/>
                    <a:pt x="6544" y="10860"/>
                    <a:pt x="5755" y="10875"/>
                  </a:cubicBezTo>
                  <a:lnTo>
                    <a:pt x="2878" y="10952"/>
                  </a:lnTo>
                  <a:cubicBezTo>
                    <a:pt x="1918" y="11014"/>
                    <a:pt x="959" y="11030"/>
                    <a:pt x="0" y="11107"/>
                  </a:cubicBezTo>
                  <a:lnTo>
                    <a:pt x="0" y="11912"/>
                  </a:lnTo>
                  <a:cubicBezTo>
                    <a:pt x="959" y="11989"/>
                    <a:pt x="1918" y="12020"/>
                    <a:pt x="2878" y="12066"/>
                  </a:cubicBezTo>
                  <a:lnTo>
                    <a:pt x="5755" y="12144"/>
                  </a:lnTo>
                  <a:cubicBezTo>
                    <a:pt x="7441" y="12190"/>
                    <a:pt x="9127" y="12190"/>
                    <a:pt x="10813" y="12206"/>
                  </a:cubicBezTo>
                  <a:cubicBezTo>
                    <a:pt x="10829" y="13892"/>
                    <a:pt x="10844" y="15578"/>
                    <a:pt x="10891" y="17264"/>
                  </a:cubicBezTo>
                  <a:lnTo>
                    <a:pt x="10983" y="20141"/>
                  </a:lnTo>
                  <a:cubicBezTo>
                    <a:pt x="11030" y="21100"/>
                    <a:pt x="11061" y="22059"/>
                    <a:pt x="11138" y="23019"/>
                  </a:cubicBezTo>
                  <a:lnTo>
                    <a:pt x="11881" y="23019"/>
                  </a:lnTo>
                  <a:cubicBezTo>
                    <a:pt x="11943" y="22059"/>
                    <a:pt x="11973" y="21100"/>
                    <a:pt x="12020" y="20141"/>
                  </a:cubicBezTo>
                  <a:lnTo>
                    <a:pt x="12113" y="17264"/>
                  </a:lnTo>
                  <a:cubicBezTo>
                    <a:pt x="12144" y="16460"/>
                    <a:pt x="12159" y="15640"/>
                    <a:pt x="12159" y="14835"/>
                  </a:cubicBezTo>
                  <a:cubicBezTo>
                    <a:pt x="12484" y="15578"/>
                    <a:pt x="12809" y="16320"/>
                    <a:pt x="13149" y="17063"/>
                  </a:cubicBezTo>
                  <a:lnTo>
                    <a:pt x="14325" y="19693"/>
                  </a:lnTo>
                  <a:cubicBezTo>
                    <a:pt x="14743" y="20559"/>
                    <a:pt x="15145" y="21425"/>
                    <a:pt x="15562" y="22292"/>
                  </a:cubicBezTo>
                  <a:lnTo>
                    <a:pt x="16243" y="21998"/>
                  </a:lnTo>
                  <a:cubicBezTo>
                    <a:pt x="15949" y="21085"/>
                    <a:pt x="15609" y="20188"/>
                    <a:pt x="15284" y="19290"/>
                  </a:cubicBezTo>
                  <a:lnTo>
                    <a:pt x="14263" y="16599"/>
                  </a:lnTo>
                  <a:cubicBezTo>
                    <a:pt x="13985" y="15841"/>
                    <a:pt x="13691" y="15083"/>
                    <a:pt x="13381" y="14325"/>
                  </a:cubicBezTo>
                  <a:lnTo>
                    <a:pt x="13381" y="14325"/>
                  </a:lnTo>
                  <a:cubicBezTo>
                    <a:pt x="13969" y="14897"/>
                    <a:pt x="14557" y="15454"/>
                    <a:pt x="15145" y="16011"/>
                  </a:cubicBezTo>
                  <a:lnTo>
                    <a:pt x="17233" y="17991"/>
                  </a:lnTo>
                  <a:cubicBezTo>
                    <a:pt x="17960" y="18625"/>
                    <a:pt x="18656" y="19275"/>
                    <a:pt x="19383" y="19909"/>
                  </a:cubicBezTo>
                  <a:lnTo>
                    <a:pt x="19909" y="19383"/>
                  </a:lnTo>
                  <a:cubicBezTo>
                    <a:pt x="19275" y="18656"/>
                    <a:pt x="18625" y="17960"/>
                    <a:pt x="17976" y="17249"/>
                  </a:cubicBezTo>
                  <a:lnTo>
                    <a:pt x="16011" y="15145"/>
                  </a:lnTo>
                  <a:cubicBezTo>
                    <a:pt x="15454" y="14557"/>
                    <a:pt x="14882" y="13969"/>
                    <a:pt x="14325" y="13397"/>
                  </a:cubicBezTo>
                  <a:lnTo>
                    <a:pt x="14325" y="13397"/>
                  </a:lnTo>
                  <a:cubicBezTo>
                    <a:pt x="15067" y="13691"/>
                    <a:pt x="15825" y="13984"/>
                    <a:pt x="16583" y="14278"/>
                  </a:cubicBezTo>
                  <a:lnTo>
                    <a:pt x="19275" y="15299"/>
                  </a:lnTo>
                  <a:cubicBezTo>
                    <a:pt x="20188" y="15609"/>
                    <a:pt x="21085" y="15949"/>
                    <a:pt x="21998" y="16258"/>
                  </a:cubicBezTo>
                  <a:lnTo>
                    <a:pt x="22276" y="15578"/>
                  </a:lnTo>
                  <a:cubicBezTo>
                    <a:pt x="21425" y="15145"/>
                    <a:pt x="20544" y="14742"/>
                    <a:pt x="19677" y="14340"/>
                  </a:cubicBezTo>
                  <a:lnTo>
                    <a:pt x="17063" y="13149"/>
                  </a:lnTo>
                  <a:cubicBezTo>
                    <a:pt x="16320" y="12824"/>
                    <a:pt x="15578" y="12499"/>
                    <a:pt x="14820" y="12175"/>
                  </a:cubicBezTo>
                  <a:cubicBezTo>
                    <a:pt x="15640" y="12159"/>
                    <a:pt x="16444" y="12144"/>
                    <a:pt x="17264" y="12128"/>
                  </a:cubicBezTo>
                  <a:lnTo>
                    <a:pt x="20141" y="12035"/>
                  </a:lnTo>
                  <a:cubicBezTo>
                    <a:pt x="21100" y="11989"/>
                    <a:pt x="22060" y="11958"/>
                    <a:pt x="23019" y="11881"/>
                  </a:cubicBezTo>
                  <a:lnTo>
                    <a:pt x="23019" y="11138"/>
                  </a:lnTo>
                  <a:cubicBezTo>
                    <a:pt x="22060" y="11076"/>
                    <a:pt x="21100" y="11045"/>
                    <a:pt x="20141" y="10999"/>
                  </a:cubicBezTo>
                  <a:lnTo>
                    <a:pt x="17264" y="10906"/>
                  </a:lnTo>
                  <a:cubicBezTo>
                    <a:pt x="15578" y="10844"/>
                    <a:pt x="13892" y="10829"/>
                    <a:pt x="12206" y="10829"/>
                  </a:cubicBezTo>
                  <a:cubicBezTo>
                    <a:pt x="12190" y="9127"/>
                    <a:pt x="12190" y="7441"/>
                    <a:pt x="12144" y="5755"/>
                  </a:cubicBezTo>
                  <a:lnTo>
                    <a:pt x="12066" y="2877"/>
                  </a:lnTo>
                  <a:cubicBezTo>
                    <a:pt x="12020" y="1918"/>
                    <a:pt x="11989" y="959"/>
                    <a:pt x="11912"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0"/>
            <p:cNvSpPr/>
            <p:nvPr/>
          </p:nvSpPr>
          <p:spPr>
            <a:xfrm>
              <a:off x="897875" y="2384700"/>
              <a:ext cx="942125" cy="942125"/>
            </a:xfrm>
            <a:custGeom>
              <a:rect b="b" l="l" r="r" t="t"/>
              <a:pathLst>
                <a:path extrusionOk="0" h="37685" w="37685">
                  <a:moveTo>
                    <a:pt x="18842" y="1764"/>
                  </a:moveTo>
                  <a:cubicBezTo>
                    <a:pt x="28263" y="1764"/>
                    <a:pt x="35921" y="9422"/>
                    <a:pt x="35921" y="18842"/>
                  </a:cubicBezTo>
                  <a:cubicBezTo>
                    <a:pt x="35921" y="28263"/>
                    <a:pt x="28263" y="35921"/>
                    <a:pt x="18842" y="35921"/>
                  </a:cubicBezTo>
                  <a:cubicBezTo>
                    <a:pt x="9422" y="35921"/>
                    <a:pt x="1764" y="28263"/>
                    <a:pt x="1764" y="18842"/>
                  </a:cubicBezTo>
                  <a:cubicBezTo>
                    <a:pt x="1764" y="9422"/>
                    <a:pt x="9422" y="1764"/>
                    <a:pt x="18842" y="1764"/>
                  </a:cubicBezTo>
                  <a:close/>
                  <a:moveTo>
                    <a:pt x="18842" y="1"/>
                  </a:moveTo>
                  <a:cubicBezTo>
                    <a:pt x="8462" y="1"/>
                    <a:pt x="1" y="8462"/>
                    <a:pt x="1" y="18842"/>
                  </a:cubicBezTo>
                  <a:cubicBezTo>
                    <a:pt x="1" y="29238"/>
                    <a:pt x="8462" y="37684"/>
                    <a:pt x="18842" y="37684"/>
                  </a:cubicBezTo>
                  <a:cubicBezTo>
                    <a:pt x="29238" y="37684"/>
                    <a:pt x="37684" y="29238"/>
                    <a:pt x="37684" y="18842"/>
                  </a:cubicBezTo>
                  <a:cubicBezTo>
                    <a:pt x="37684" y="8462"/>
                    <a:pt x="29238" y="1"/>
                    <a:pt x="18842" y="1"/>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1830" name="Shape 1830"/>
        <p:cNvGrpSpPr/>
        <p:nvPr/>
      </p:nvGrpSpPr>
      <p:grpSpPr>
        <a:xfrm>
          <a:off x="0" y="0"/>
          <a:ext cx="0" cy="0"/>
          <a:chOff x="0" y="0"/>
          <a:chExt cx="0" cy="0"/>
        </a:xfrm>
      </p:grpSpPr>
      <p:sp>
        <p:nvSpPr>
          <p:cNvPr id="1831" name="Google Shape;1831;g358f260d2dc_0_2019"/>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1832" name="Shape 1832"/>
        <p:cNvGrpSpPr/>
        <p:nvPr/>
      </p:nvGrpSpPr>
      <p:grpSpPr>
        <a:xfrm>
          <a:off x="0" y="0"/>
          <a:ext cx="0" cy="0"/>
          <a:chOff x="0" y="0"/>
          <a:chExt cx="0" cy="0"/>
        </a:xfrm>
      </p:grpSpPr>
      <p:sp>
        <p:nvSpPr>
          <p:cNvPr id="1833" name="Google Shape;1833;g358f260d2dc_0_2021"/>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34" name="Google Shape;1834;g358f260d2dc_0_2021"/>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1835" name="Google Shape;1835;g358f260d2dc_0_2021"/>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accent3"/>
                </a:solidFill>
              </a:defRPr>
            </a:lvl1pPr>
            <a:lvl2pPr lvl="1" algn="ctr">
              <a:lnSpc>
                <a:spcPct val="100000"/>
              </a:lnSpc>
              <a:spcBef>
                <a:spcPts val="750"/>
              </a:spcBef>
              <a:spcAft>
                <a:spcPts val="0"/>
              </a:spcAft>
              <a:buSzPts val="1400"/>
              <a:buNone/>
              <a:defRPr>
                <a:solidFill>
                  <a:schemeClr val="accent3"/>
                </a:solidFill>
              </a:defRPr>
            </a:lvl2pPr>
            <a:lvl3pPr lvl="2" algn="ctr">
              <a:lnSpc>
                <a:spcPct val="100000"/>
              </a:lnSpc>
              <a:spcBef>
                <a:spcPts val="750"/>
              </a:spcBef>
              <a:spcAft>
                <a:spcPts val="0"/>
              </a:spcAft>
              <a:buSzPts val="1400"/>
              <a:buNone/>
              <a:defRPr>
                <a:solidFill>
                  <a:schemeClr val="accent3"/>
                </a:solidFill>
              </a:defRPr>
            </a:lvl3pPr>
            <a:lvl4pPr lvl="3" algn="ctr">
              <a:lnSpc>
                <a:spcPct val="100000"/>
              </a:lnSpc>
              <a:spcBef>
                <a:spcPts val="750"/>
              </a:spcBef>
              <a:spcAft>
                <a:spcPts val="0"/>
              </a:spcAft>
              <a:buSzPts val="1400"/>
              <a:buNone/>
              <a:defRPr>
                <a:solidFill>
                  <a:schemeClr val="accent3"/>
                </a:solidFill>
              </a:defRPr>
            </a:lvl4pPr>
            <a:lvl5pPr lvl="4" algn="ctr">
              <a:lnSpc>
                <a:spcPct val="100000"/>
              </a:lnSpc>
              <a:spcBef>
                <a:spcPts val="750"/>
              </a:spcBef>
              <a:spcAft>
                <a:spcPts val="0"/>
              </a:spcAft>
              <a:buSzPts val="1400"/>
              <a:buNone/>
              <a:defRPr>
                <a:solidFill>
                  <a:schemeClr val="accent3"/>
                </a:solidFill>
              </a:defRPr>
            </a:lvl5pPr>
            <a:lvl6pPr lvl="5" algn="ctr">
              <a:lnSpc>
                <a:spcPct val="100000"/>
              </a:lnSpc>
              <a:spcBef>
                <a:spcPts val="750"/>
              </a:spcBef>
              <a:spcAft>
                <a:spcPts val="0"/>
              </a:spcAft>
              <a:buSzPts val="1400"/>
              <a:buNone/>
              <a:defRPr>
                <a:solidFill>
                  <a:schemeClr val="accent3"/>
                </a:solidFill>
              </a:defRPr>
            </a:lvl6pPr>
            <a:lvl7pPr lvl="6" algn="ctr">
              <a:lnSpc>
                <a:spcPct val="100000"/>
              </a:lnSpc>
              <a:spcBef>
                <a:spcPts val="750"/>
              </a:spcBef>
              <a:spcAft>
                <a:spcPts val="0"/>
              </a:spcAft>
              <a:buSzPts val="1400"/>
              <a:buNone/>
              <a:defRPr>
                <a:solidFill>
                  <a:schemeClr val="accent3"/>
                </a:solidFill>
              </a:defRPr>
            </a:lvl7pPr>
            <a:lvl8pPr lvl="7" algn="ctr">
              <a:lnSpc>
                <a:spcPct val="100000"/>
              </a:lnSpc>
              <a:spcBef>
                <a:spcPts val="750"/>
              </a:spcBef>
              <a:spcAft>
                <a:spcPts val="0"/>
              </a:spcAft>
              <a:buSzPts val="1400"/>
              <a:buNone/>
              <a:defRPr>
                <a:solidFill>
                  <a:schemeClr val="accent3"/>
                </a:solidFill>
              </a:defRPr>
            </a:lvl8pPr>
            <a:lvl9pPr lvl="8" algn="ctr">
              <a:lnSpc>
                <a:spcPct val="100000"/>
              </a:lnSpc>
              <a:spcBef>
                <a:spcPts val="750"/>
              </a:spcBef>
              <a:spcAft>
                <a:spcPts val="0"/>
              </a:spcAft>
              <a:buSzPts val="1400"/>
              <a:buNone/>
              <a:defRPr>
                <a:solidFill>
                  <a:schemeClr val="accent3"/>
                </a:solidFill>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Meadow" showMasterSp="0">
  <p:cSld name="Border_Meadow">
    <p:bg>
      <p:bgPr>
        <a:solidFill>
          <a:schemeClr val="lt1"/>
        </a:solidFill>
      </p:bgPr>
    </p:bg>
    <p:spTree>
      <p:nvGrpSpPr>
        <p:cNvPr id="1836" name="Shape 1836"/>
        <p:cNvGrpSpPr/>
        <p:nvPr/>
      </p:nvGrpSpPr>
      <p:grpSpPr>
        <a:xfrm>
          <a:off x="0" y="0"/>
          <a:ext cx="0" cy="0"/>
          <a:chOff x="0" y="0"/>
          <a:chExt cx="0" cy="0"/>
        </a:xfrm>
      </p:grpSpPr>
      <p:sp>
        <p:nvSpPr>
          <p:cNvPr id="1837" name="Google Shape;1837;g358f260d2dc_0_2025"/>
          <p:cNvSpPr/>
          <p:nvPr/>
        </p:nvSpPr>
        <p:spPr>
          <a:xfrm>
            <a:off x="242850" y="210150"/>
            <a:ext cx="8658300" cy="4723200"/>
          </a:xfrm>
          <a:prstGeom prst="roundRect">
            <a:avLst>
              <a:gd fmla="val 227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38" name="Google Shape;1838;g358f260d2dc_0_2025"/>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839" name="Google Shape;1839;g358f260d2dc_0_2025"/>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lt1"/>
        </a:solidFill>
      </p:bgPr>
    </p:bg>
    <p:spTree>
      <p:nvGrpSpPr>
        <p:cNvPr id="1840" name="Shape 1840"/>
        <p:cNvGrpSpPr/>
        <p:nvPr/>
      </p:nvGrpSpPr>
      <p:grpSpPr>
        <a:xfrm>
          <a:off x="0" y="0"/>
          <a:ext cx="0" cy="0"/>
          <a:chOff x="0" y="0"/>
          <a:chExt cx="0" cy="0"/>
        </a:xfrm>
      </p:grpSpPr>
      <p:sp>
        <p:nvSpPr>
          <p:cNvPr id="1841" name="Google Shape;1841;g358f260d2dc_0_2029"/>
          <p:cNvSpPr/>
          <p:nvPr/>
        </p:nvSpPr>
        <p:spPr>
          <a:xfrm>
            <a:off x="242850" y="210150"/>
            <a:ext cx="8658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42" name="Google Shape;1842;g358f260d2dc_0_2029"/>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843" name="Google Shape;1843;g358f260d2dc_0_2029"/>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1844" name="Shape 1844"/>
        <p:cNvGrpSpPr/>
        <p:nvPr/>
      </p:nvGrpSpPr>
      <p:grpSpPr>
        <a:xfrm>
          <a:off x="0" y="0"/>
          <a:ext cx="0" cy="0"/>
          <a:chOff x="0" y="0"/>
          <a:chExt cx="0" cy="0"/>
        </a:xfrm>
      </p:grpSpPr>
      <p:sp>
        <p:nvSpPr>
          <p:cNvPr id="1845" name="Google Shape;1845;g358f260d2dc_0_2033"/>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46" name="Google Shape;1846;g358f260d2dc_0_2033"/>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847" name="Google Shape;1847;g358f260d2dc_0_2033"/>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1848" name="Shape 1848"/>
        <p:cNvGrpSpPr/>
        <p:nvPr/>
      </p:nvGrpSpPr>
      <p:grpSpPr>
        <a:xfrm>
          <a:off x="0" y="0"/>
          <a:ext cx="0" cy="0"/>
          <a:chOff x="0" y="0"/>
          <a:chExt cx="0" cy="0"/>
        </a:xfrm>
      </p:grpSpPr>
      <p:sp>
        <p:nvSpPr>
          <p:cNvPr id="1849" name="Google Shape;1849;g358f260d2dc_0_203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850" name="Google Shape;1850;g358f260d2dc_0_2037"/>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1851" name="Shape 1851"/>
        <p:cNvGrpSpPr/>
        <p:nvPr/>
      </p:nvGrpSpPr>
      <p:grpSpPr>
        <a:xfrm>
          <a:off x="0" y="0"/>
          <a:ext cx="0" cy="0"/>
          <a:chOff x="0" y="0"/>
          <a:chExt cx="0" cy="0"/>
        </a:xfrm>
      </p:grpSpPr>
      <p:pic>
        <p:nvPicPr>
          <p:cNvPr id="1852" name="Google Shape;1852;g358f260d2dc_0_2040"/>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Meadow" showMasterSp="0">
  <p:cSld name="Logo_Meadow">
    <p:bg>
      <p:bgPr>
        <a:solidFill>
          <a:schemeClr val="accent2"/>
        </a:solidFill>
      </p:bgPr>
    </p:bg>
    <p:spTree>
      <p:nvGrpSpPr>
        <p:cNvPr id="1853" name="Shape 1853"/>
        <p:cNvGrpSpPr/>
        <p:nvPr/>
      </p:nvGrpSpPr>
      <p:grpSpPr>
        <a:xfrm>
          <a:off x="0" y="0"/>
          <a:ext cx="0" cy="0"/>
          <a:chOff x="0" y="0"/>
          <a:chExt cx="0" cy="0"/>
        </a:xfrm>
      </p:grpSpPr>
      <p:pic>
        <p:nvPicPr>
          <p:cNvPr id="1854" name="Google Shape;1854;g358f260d2dc_0_2042"/>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Island" showMasterSp="0">
  <p:cSld name="Logo_Island">
    <p:bg>
      <p:bgPr>
        <a:solidFill>
          <a:schemeClr val="accent3"/>
        </a:solidFill>
      </p:bgPr>
    </p:bg>
    <p:spTree>
      <p:nvGrpSpPr>
        <p:cNvPr id="1855" name="Shape 1855"/>
        <p:cNvGrpSpPr/>
        <p:nvPr/>
      </p:nvGrpSpPr>
      <p:grpSpPr>
        <a:xfrm>
          <a:off x="0" y="0"/>
          <a:ext cx="0" cy="0"/>
          <a:chOff x="0" y="0"/>
          <a:chExt cx="0" cy="0"/>
        </a:xfrm>
      </p:grpSpPr>
      <p:pic>
        <p:nvPicPr>
          <p:cNvPr id="1856" name="Google Shape;1856;g358f260d2dc_0_2044"/>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Robins Egg" showMasterSp="0">
  <p:cSld name="Logo_Robins Egg">
    <p:bg>
      <p:bgPr>
        <a:solidFill>
          <a:schemeClr val="accent4"/>
        </a:solidFill>
      </p:bgPr>
    </p:bg>
    <p:spTree>
      <p:nvGrpSpPr>
        <p:cNvPr id="1857" name="Shape 1857"/>
        <p:cNvGrpSpPr/>
        <p:nvPr/>
      </p:nvGrpSpPr>
      <p:grpSpPr>
        <a:xfrm>
          <a:off x="0" y="0"/>
          <a:ext cx="0" cy="0"/>
          <a:chOff x="0" y="0"/>
          <a:chExt cx="0" cy="0"/>
        </a:xfrm>
      </p:grpSpPr>
      <p:pic>
        <p:nvPicPr>
          <p:cNvPr id="1858" name="Google Shape;1858;g358f260d2dc_0_2046"/>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Comparison">
    <p:spTree>
      <p:nvGrpSpPr>
        <p:cNvPr id="251" name="Shape 251"/>
        <p:cNvGrpSpPr/>
        <p:nvPr/>
      </p:nvGrpSpPr>
      <p:grpSpPr>
        <a:xfrm>
          <a:off x="0" y="0"/>
          <a:ext cx="0" cy="0"/>
          <a:chOff x="0" y="0"/>
          <a:chExt cx="0" cy="0"/>
        </a:xfrm>
      </p:grpSpPr>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rgbClr val="D7EFF6"/>
        </a:solidFill>
      </p:bgPr>
    </p:bg>
    <p:spTree>
      <p:nvGrpSpPr>
        <p:cNvPr id="1859" name="Shape 1859"/>
        <p:cNvGrpSpPr/>
        <p:nvPr/>
      </p:nvGrpSpPr>
      <p:grpSpPr>
        <a:xfrm>
          <a:off x="0" y="0"/>
          <a:ext cx="0" cy="0"/>
          <a:chOff x="0" y="0"/>
          <a:chExt cx="0" cy="0"/>
        </a:xfrm>
      </p:grpSpPr>
      <p:pic>
        <p:nvPicPr>
          <p:cNvPr id="1860" name="Google Shape;1860;g358f260d2dc_0_2048"/>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showMasterSp="0">
  <p:cSld name="Title Slide_Denim">
    <p:bg>
      <p:bgPr>
        <a:solidFill>
          <a:schemeClr val="dk2"/>
        </a:solidFill>
      </p:bgPr>
    </p:bg>
    <p:spTree>
      <p:nvGrpSpPr>
        <p:cNvPr id="1861" name="Shape 1861"/>
        <p:cNvGrpSpPr/>
        <p:nvPr/>
      </p:nvGrpSpPr>
      <p:grpSpPr>
        <a:xfrm>
          <a:off x="0" y="0"/>
          <a:ext cx="0" cy="0"/>
          <a:chOff x="0" y="0"/>
          <a:chExt cx="0" cy="0"/>
        </a:xfrm>
      </p:grpSpPr>
      <p:pic>
        <p:nvPicPr>
          <p:cNvPr id="1862" name="Google Shape;1862;g358f260d2dc_0_2050"/>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1863" name="Google Shape;1863;g358f260d2dc_0_2050"/>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64" name="Google Shape;1864;g358f260d2dc_0_2050"/>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Meadow" showMasterSp="0">
  <p:cSld name="Title Slide_Meadow">
    <p:bg>
      <p:bgPr>
        <a:solidFill>
          <a:schemeClr val="accent2"/>
        </a:solidFill>
      </p:bgPr>
    </p:bg>
    <p:spTree>
      <p:nvGrpSpPr>
        <p:cNvPr id="1865" name="Shape 1865"/>
        <p:cNvGrpSpPr/>
        <p:nvPr/>
      </p:nvGrpSpPr>
      <p:grpSpPr>
        <a:xfrm>
          <a:off x="0" y="0"/>
          <a:ext cx="0" cy="0"/>
          <a:chOff x="0" y="0"/>
          <a:chExt cx="0" cy="0"/>
        </a:xfrm>
      </p:grpSpPr>
      <p:pic>
        <p:nvPicPr>
          <p:cNvPr id="1866" name="Google Shape;1866;g358f260d2dc_0_2054"/>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1867" name="Google Shape;1867;g358f260d2dc_0_2054"/>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68" name="Google Shape;1868;g358f260d2dc_0_2054"/>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sland" showMasterSp="0" type="title">
  <p:cSld name="TITLE">
    <p:bg>
      <p:bgPr>
        <a:solidFill>
          <a:schemeClr val="accent3"/>
        </a:solidFill>
      </p:bgPr>
    </p:bg>
    <p:spTree>
      <p:nvGrpSpPr>
        <p:cNvPr id="1869" name="Shape 1869"/>
        <p:cNvGrpSpPr/>
        <p:nvPr/>
      </p:nvGrpSpPr>
      <p:grpSpPr>
        <a:xfrm>
          <a:off x="0" y="0"/>
          <a:ext cx="0" cy="0"/>
          <a:chOff x="0" y="0"/>
          <a:chExt cx="0" cy="0"/>
        </a:xfrm>
      </p:grpSpPr>
      <p:pic>
        <p:nvPicPr>
          <p:cNvPr id="1870" name="Google Shape;1870;g358f260d2dc_0_2058"/>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1871" name="Google Shape;1871;g358f260d2dc_0_2058"/>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1872" name="Google Shape;1872;g358f260d2dc_0_2058"/>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rgbClr val="D7EFF6"/>
        </a:solidFill>
      </p:bgPr>
    </p:bg>
    <p:spTree>
      <p:nvGrpSpPr>
        <p:cNvPr id="1873" name="Shape 1873"/>
        <p:cNvGrpSpPr/>
        <p:nvPr/>
      </p:nvGrpSpPr>
      <p:grpSpPr>
        <a:xfrm>
          <a:off x="0" y="0"/>
          <a:ext cx="0" cy="0"/>
          <a:chOff x="0" y="0"/>
          <a:chExt cx="0" cy="0"/>
        </a:xfrm>
      </p:grpSpPr>
      <p:sp>
        <p:nvSpPr>
          <p:cNvPr id="1874" name="Google Shape;1874;g358f260d2dc_0_206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75" name="Google Shape;1875;g358f260d2dc_0_206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4"/>
        </a:solidFill>
      </p:bgPr>
    </p:bg>
    <p:spTree>
      <p:nvGrpSpPr>
        <p:cNvPr id="1876" name="Shape 1876"/>
        <p:cNvGrpSpPr/>
        <p:nvPr/>
      </p:nvGrpSpPr>
      <p:grpSpPr>
        <a:xfrm>
          <a:off x="0" y="0"/>
          <a:ext cx="0" cy="0"/>
          <a:chOff x="0" y="0"/>
          <a:chExt cx="0" cy="0"/>
        </a:xfrm>
      </p:grpSpPr>
      <p:sp>
        <p:nvSpPr>
          <p:cNvPr id="1877" name="Google Shape;1877;g358f260d2dc_0_206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78" name="Google Shape;1878;g358f260d2dc_0_206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1879" name="Shape 1879"/>
        <p:cNvGrpSpPr/>
        <p:nvPr/>
      </p:nvGrpSpPr>
      <p:grpSpPr>
        <a:xfrm>
          <a:off x="0" y="0"/>
          <a:ext cx="0" cy="0"/>
          <a:chOff x="0" y="0"/>
          <a:chExt cx="0" cy="0"/>
        </a:xfrm>
      </p:grpSpPr>
      <p:sp>
        <p:nvSpPr>
          <p:cNvPr id="1880" name="Google Shape;1880;g358f260d2dc_0_206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81" name="Google Shape;1881;g358f260d2dc_0_206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882" name="Google Shape;1882;g358f260d2dc_0_2068"/>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Meadow">
  <p:cSld name="Title Only_Powder_1_1_1">
    <p:bg>
      <p:bgPr>
        <a:solidFill>
          <a:schemeClr val="accent2"/>
        </a:solidFill>
      </p:bgPr>
    </p:bg>
    <p:spTree>
      <p:nvGrpSpPr>
        <p:cNvPr id="1883" name="Shape 1883"/>
        <p:cNvGrpSpPr/>
        <p:nvPr/>
      </p:nvGrpSpPr>
      <p:grpSpPr>
        <a:xfrm>
          <a:off x="0" y="0"/>
          <a:ext cx="0" cy="0"/>
          <a:chOff x="0" y="0"/>
          <a:chExt cx="0" cy="0"/>
        </a:xfrm>
      </p:grpSpPr>
      <p:sp>
        <p:nvSpPr>
          <p:cNvPr id="1884" name="Google Shape;1884;g358f260d2dc_0_207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400"/>
              <a:buFont typeface="Arial"/>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885" name="Google Shape;1885;g358f260d2dc_0_207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Island" showMasterSp="0">
  <p:cSld name="Border_Island">
    <p:bg>
      <p:bgPr>
        <a:solidFill>
          <a:schemeClr val="lt1"/>
        </a:solidFill>
      </p:bgPr>
    </p:bg>
    <p:spTree>
      <p:nvGrpSpPr>
        <p:cNvPr id="1886" name="Shape 1886"/>
        <p:cNvGrpSpPr/>
        <p:nvPr/>
      </p:nvGrpSpPr>
      <p:grpSpPr>
        <a:xfrm>
          <a:off x="0" y="0"/>
          <a:ext cx="0" cy="0"/>
          <a:chOff x="0" y="0"/>
          <a:chExt cx="0" cy="0"/>
        </a:xfrm>
      </p:grpSpPr>
      <p:sp>
        <p:nvSpPr>
          <p:cNvPr id="1887" name="Google Shape;1887;g358f260d2dc_0_2075"/>
          <p:cNvSpPr/>
          <p:nvPr/>
        </p:nvSpPr>
        <p:spPr>
          <a:xfrm>
            <a:off x="242850" y="210150"/>
            <a:ext cx="8658300" cy="4723200"/>
          </a:xfrm>
          <a:prstGeom prst="roundRect">
            <a:avLst>
              <a:gd fmla="val 227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88" name="Google Shape;1888;g358f260d2dc_0_2075"/>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889" name="Google Shape;1889;g358f260d2dc_0_2075"/>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Light Gray" showMasterSp="0">
  <p:cSld name="Border_Powder_1">
    <p:bg>
      <p:bgPr>
        <a:solidFill>
          <a:schemeClr val="lt1"/>
        </a:solidFill>
      </p:bgPr>
    </p:bg>
    <p:spTree>
      <p:nvGrpSpPr>
        <p:cNvPr id="1890" name="Shape 1890"/>
        <p:cNvGrpSpPr/>
        <p:nvPr/>
      </p:nvGrpSpPr>
      <p:grpSpPr>
        <a:xfrm>
          <a:off x="0" y="0"/>
          <a:ext cx="0" cy="0"/>
          <a:chOff x="0" y="0"/>
          <a:chExt cx="0" cy="0"/>
        </a:xfrm>
      </p:grpSpPr>
      <p:sp>
        <p:nvSpPr>
          <p:cNvPr id="1891" name="Google Shape;1891;g358f260d2dc_0_2079"/>
          <p:cNvSpPr/>
          <p:nvPr/>
        </p:nvSpPr>
        <p:spPr>
          <a:xfrm>
            <a:off x="242850" y="210150"/>
            <a:ext cx="8658300" cy="4723200"/>
          </a:xfrm>
          <a:prstGeom prst="roundRect">
            <a:avLst>
              <a:gd fmla="val 227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892" name="Google Shape;1892;g358f260d2dc_0_2079"/>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893" name="Google Shape;1893;g358f260d2dc_0_2079"/>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omparison_1">
    <p:bg>
      <p:bgPr>
        <a:solidFill>
          <a:schemeClr val="dk1"/>
        </a:solidFill>
      </p:bgPr>
    </p:bg>
    <p:spTree>
      <p:nvGrpSpPr>
        <p:cNvPr id="252" name="Shape 252"/>
        <p:cNvGrpSpPr/>
        <p:nvPr/>
      </p:nvGrpSpPr>
      <p:grpSpPr>
        <a:xfrm>
          <a:off x="0" y="0"/>
          <a:ext cx="0" cy="0"/>
          <a:chOff x="0" y="0"/>
          <a:chExt cx="0" cy="0"/>
        </a:xfrm>
      </p:grpSpPr>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894" name="Shape 1894"/>
        <p:cNvGrpSpPr/>
        <p:nvPr/>
      </p:nvGrpSpPr>
      <p:grpSpPr>
        <a:xfrm>
          <a:off x="0" y="0"/>
          <a:ext cx="0" cy="0"/>
          <a:chOff x="0" y="0"/>
          <a:chExt cx="0" cy="0"/>
        </a:xfrm>
      </p:grpSpPr>
      <p:sp>
        <p:nvSpPr>
          <p:cNvPr id="1895" name="Google Shape;1895;g358f260d2dc_0_2083"/>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1896" name="Google Shape;1896;g358f260d2dc_0_2083"/>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amp;Content_33/66_blue">
  <p:cSld name="1_Title and Content_2_1_2_1_2_1">
    <p:spTree>
      <p:nvGrpSpPr>
        <p:cNvPr id="1897" name="Shape 1897"/>
        <p:cNvGrpSpPr/>
        <p:nvPr/>
      </p:nvGrpSpPr>
      <p:grpSpPr>
        <a:xfrm>
          <a:off x="0" y="0"/>
          <a:ext cx="0" cy="0"/>
          <a:chOff x="0" y="0"/>
          <a:chExt cx="0" cy="0"/>
        </a:xfrm>
      </p:grpSpPr>
      <p:sp>
        <p:nvSpPr>
          <p:cNvPr id="1898" name="Google Shape;1898;g358f260d2dc_0_2086"/>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g358f260d2dc_0_2086"/>
          <p:cNvSpPr txBox="1"/>
          <p:nvPr>
            <p:ph idx="1"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1900" name="Google Shape;1900;g358f260d2dc_0_2086"/>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tatement_ltblue">
  <p:cSld name="BLANK_1_2_2_2_2">
    <p:bg>
      <p:bgPr>
        <a:noFill/>
      </p:bgPr>
    </p:bg>
    <p:spTree>
      <p:nvGrpSpPr>
        <p:cNvPr id="1901" name="Shape 1901"/>
        <p:cNvGrpSpPr/>
        <p:nvPr/>
      </p:nvGrpSpPr>
      <p:grpSpPr>
        <a:xfrm>
          <a:off x="0" y="0"/>
          <a:ext cx="0" cy="0"/>
          <a:chOff x="0" y="0"/>
          <a:chExt cx="0" cy="0"/>
        </a:xfrm>
      </p:grpSpPr>
      <p:sp>
        <p:nvSpPr>
          <p:cNvPr id="1902" name="Google Shape;1902;g358f260d2dc_0_2090"/>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g358f260d2dc_0_2090"/>
          <p:cNvSpPr txBox="1"/>
          <p:nvPr>
            <p:ph type="title"/>
          </p:nvPr>
        </p:nvSpPr>
        <p:spPr>
          <a:xfrm>
            <a:off x="348750" y="685800"/>
            <a:ext cx="8446500" cy="41040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00004B"/>
              </a:buClr>
              <a:buSzPts val="3000"/>
              <a:buFont typeface="Roboto"/>
              <a:buNone/>
              <a:defRPr b="1" i="0" sz="3000" u="none" cap="none" strike="noStrike">
                <a:solidFill>
                  <a:srgbClr val="00004B"/>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1904" name="Google Shape;1904;g358f260d2dc_0_2090"/>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1905" name="Google Shape;1905;g358f260d2dc_0_2090"/>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1906" name="Google Shape;1906;g358f260d2dc_0_2090"/>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2x2_33/66_blue">
  <p:cSld name="1_Title and Content_2_1_1_1_1_4">
    <p:spTree>
      <p:nvGrpSpPr>
        <p:cNvPr id="1907" name="Shape 1907"/>
        <p:cNvGrpSpPr/>
        <p:nvPr/>
      </p:nvGrpSpPr>
      <p:grpSpPr>
        <a:xfrm>
          <a:off x="0" y="0"/>
          <a:ext cx="0" cy="0"/>
          <a:chOff x="0" y="0"/>
          <a:chExt cx="0" cy="0"/>
        </a:xfrm>
      </p:grpSpPr>
      <p:sp>
        <p:nvSpPr>
          <p:cNvPr id="1908" name="Google Shape;1908;g358f260d2dc_0_2096"/>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g358f260d2dc_0_2096"/>
          <p:cNvSpPr txBox="1"/>
          <p:nvPr>
            <p:ph idx="1" type="body"/>
          </p:nvPr>
        </p:nvSpPr>
        <p:spPr>
          <a:xfrm>
            <a:off x="3479125"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910" name="Google Shape;1910;g358f260d2dc_0_2096"/>
          <p:cNvSpPr txBox="1"/>
          <p:nvPr>
            <p:ph idx="2" type="body"/>
          </p:nvPr>
        </p:nvSpPr>
        <p:spPr>
          <a:xfrm>
            <a:off x="6235050"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911" name="Google Shape;1911;g358f260d2dc_0_2096"/>
          <p:cNvSpPr txBox="1"/>
          <p:nvPr>
            <p:ph idx="3" type="body"/>
          </p:nvPr>
        </p:nvSpPr>
        <p:spPr>
          <a:xfrm>
            <a:off x="3479025"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912" name="Google Shape;1912;g358f260d2dc_0_2096"/>
          <p:cNvSpPr txBox="1"/>
          <p:nvPr>
            <p:ph idx="4" type="body"/>
          </p:nvPr>
        </p:nvSpPr>
        <p:spPr>
          <a:xfrm>
            <a:off x="6235050"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1913" name="Google Shape;1913;g358f260d2dc_0_2096"/>
          <p:cNvSpPr txBox="1"/>
          <p:nvPr>
            <p:ph idx="5"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1914" name="Google Shape;1914;g358f260d2dc_0_2096"/>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spTree>
      <p:nvGrpSpPr>
        <p:cNvPr id="1920" name="Shape 1920"/>
        <p:cNvGrpSpPr/>
        <p:nvPr/>
      </p:nvGrpSpPr>
      <p:grpSpPr>
        <a:xfrm>
          <a:off x="0" y="0"/>
          <a:ext cx="0" cy="0"/>
          <a:chOff x="0" y="0"/>
          <a:chExt cx="0" cy="0"/>
        </a:xfrm>
      </p:grpSpPr>
      <p:sp>
        <p:nvSpPr>
          <p:cNvPr id="1921" name="Google Shape;1921;g358f260d2dc_0_2109"/>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22" name="Google Shape;1922;g358f260d2dc_0_2109"/>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23" name="Google Shape;1923;g358f260d2dc_0_2109"/>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1924" name="Shape 1924"/>
        <p:cNvGrpSpPr/>
        <p:nvPr/>
      </p:nvGrpSpPr>
      <p:grpSpPr>
        <a:xfrm>
          <a:off x="0" y="0"/>
          <a:ext cx="0" cy="0"/>
          <a:chOff x="0" y="0"/>
          <a:chExt cx="0" cy="0"/>
        </a:xfrm>
      </p:grpSpPr>
      <p:sp>
        <p:nvSpPr>
          <p:cNvPr id="1925" name="Google Shape;1925;g358f260d2dc_0_2113"/>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26" name="Google Shape;1926;g358f260d2dc_0_211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27" name="Google Shape;1927;g358f260d2dc_0_2113"/>
          <p:cNvSpPr txBox="1"/>
          <p:nvPr>
            <p:ph idx="1" type="body"/>
          </p:nvPr>
        </p:nvSpPr>
        <p:spPr>
          <a:xfrm>
            <a:off x="342902"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28" name="Google Shape;1928;g358f260d2dc_0_2113"/>
          <p:cNvSpPr txBox="1"/>
          <p:nvPr>
            <p:ph idx="2" type="body"/>
          </p:nvPr>
        </p:nvSpPr>
        <p:spPr>
          <a:xfrm>
            <a:off x="330726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29" name="Google Shape;1929;g358f260d2dc_0_2113"/>
          <p:cNvSpPr txBox="1"/>
          <p:nvPr>
            <p:ph idx="3" type="body"/>
          </p:nvPr>
        </p:nvSpPr>
        <p:spPr>
          <a:xfrm>
            <a:off x="626914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30" name="Google Shape;1930;g358f260d2dc_0_2113"/>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1931" name="Shape 1931"/>
        <p:cNvGrpSpPr/>
        <p:nvPr/>
      </p:nvGrpSpPr>
      <p:grpSpPr>
        <a:xfrm>
          <a:off x="0" y="0"/>
          <a:ext cx="0" cy="0"/>
          <a:chOff x="0" y="0"/>
          <a:chExt cx="0" cy="0"/>
        </a:xfrm>
      </p:grpSpPr>
      <p:sp>
        <p:nvSpPr>
          <p:cNvPr id="1932" name="Google Shape;1932;g358f260d2dc_0_212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33" name="Google Shape;1933;g358f260d2dc_0_2120"/>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34" name="Google Shape;1934;g358f260d2dc_0_212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35" name="Google Shape;1935;g358f260d2dc_0_2120"/>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1936" name="Shape 1936"/>
        <p:cNvGrpSpPr/>
        <p:nvPr/>
      </p:nvGrpSpPr>
      <p:grpSpPr>
        <a:xfrm>
          <a:off x="0" y="0"/>
          <a:ext cx="0" cy="0"/>
          <a:chOff x="0" y="0"/>
          <a:chExt cx="0" cy="0"/>
        </a:xfrm>
      </p:grpSpPr>
      <p:sp>
        <p:nvSpPr>
          <p:cNvPr id="1937" name="Google Shape;1937;g358f260d2dc_0_212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38" name="Google Shape;1938;g358f260d2dc_0_212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39" name="Google Shape;1939;g358f260d2dc_0_2125"/>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pic>
        <p:nvPicPr>
          <p:cNvPr id="1940" name="Google Shape;1940;g358f260d2dc_0_2125"/>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1941" name="Google Shape;1941;g358f260d2dc_0_2125"/>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87BD"/>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0087BD"/>
              </a:solidFill>
              <a:latin typeface="Montserrat"/>
              <a:ea typeface="Montserrat"/>
              <a:cs typeface="Montserrat"/>
              <a:sym typeface="Montserrat"/>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Robbins Egg">
  <p:cSld name="Title and Content_Robbins Egg">
    <p:bg>
      <p:bgPr>
        <a:solidFill>
          <a:schemeClr val="accent4"/>
        </a:solidFill>
      </p:bgPr>
    </p:bg>
    <p:spTree>
      <p:nvGrpSpPr>
        <p:cNvPr id="1942" name="Shape 1942"/>
        <p:cNvGrpSpPr/>
        <p:nvPr/>
      </p:nvGrpSpPr>
      <p:grpSpPr>
        <a:xfrm>
          <a:off x="0" y="0"/>
          <a:ext cx="0" cy="0"/>
          <a:chOff x="0" y="0"/>
          <a:chExt cx="0" cy="0"/>
        </a:xfrm>
      </p:grpSpPr>
      <p:sp>
        <p:nvSpPr>
          <p:cNvPr id="1943" name="Google Shape;1943;g358f260d2dc_0_213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44" name="Google Shape;1944;g358f260d2dc_0_213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45" name="Google Shape;1945;g358f260d2dc_0_2131"/>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46" name="Google Shape;1946;g358f260d2dc_0_2131"/>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87BD"/>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0087BD"/>
              </a:solidFill>
              <a:latin typeface="Montserrat"/>
              <a:ea typeface="Montserrat"/>
              <a:cs typeface="Montserrat"/>
              <a:sym typeface="Montserrat"/>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rgbClr val="D7EFF6"/>
        </a:solidFill>
      </p:bgPr>
    </p:bg>
    <p:spTree>
      <p:nvGrpSpPr>
        <p:cNvPr id="1947" name="Shape 1947"/>
        <p:cNvGrpSpPr/>
        <p:nvPr/>
      </p:nvGrpSpPr>
      <p:grpSpPr>
        <a:xfrm>
          <a:off x="0" y="0"/>
          <a:ext cx="0" cy="0"/>
          <a:chOff x="0" y="0"/>
          <a:chExt cx="0" cy="0"/>
        </a:xfrm>
      </p:grpSpPr>
      <p:sp>
        <p:nvSpPr>
          <p:cNvPr id="1948" name="Google Shape;1948;g358f260d2dc_0_213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49" name="Google Shape;1949;g358f260d2dc_0_213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50" name="Google Shape;1950;g358f260d2dc_0_2136"/>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51" name="Google Shape;1951;g358f260d2dc_0_2136"/>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87BD"/>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0087BD"/>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1/2 color block">
  <p:cSld name="CUSTOM_1_1">
    <p:spTree>
      <p:nvGrpSpPr>
        <p:cNvPr id="31" name="Shape 31"/>
        <p:cNvGrpSpPr/>
        <p:nvPr/>
      </p:nvGrpSpPr>
      <p:grpSpPr>
        <a:xfrm>
          <a:off x="0" y="0"/>
          <a:ext cx="0" cy="0"/>
          <a:chOff x="0" y="0"/>
          <a:chExt cx="0" cy="0"/>
        </a:xfrm>
      </p:grpSpPr>
      <p:sp>
        <p:nvSpPr>
          <p:cNvPr id="32" name="Google Shape;32;p16"/>
          <p:cNvSpPr/>
          <p:nvPr/>
        </p:nvSpPr>
        <p:spPr>
          <a:xfrm>
            <a:off x="0" y="0"/>
            <a:ext cx="4565100" cy="5143500"/>
          </a:xfrm>
          <a:prstGeom prst="rect">
            <a:avLst/>
          </a:prstGeom>
          <a:gradFill>
            <a:gsLst>
              <a:gs pos="0">
                <a:schemeClr val="accent2"/>
              </a:gs>
              <a:gs pos="40000">
                <a:srgbClr val="1F138F"/>
              </a:gs>
              <a:gs pos="100000">
                <a:schemeClr val="dk1"/>
              </a:gs>
            </a:gsLst>
            <a:path path="circle">
              <a:fillToRect l="100%" t="100%"/>
            </a:path>
            <a:tileRect b="-100%" r="-10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txBox="1"/>
          <p:nvPr>
            <p:ph type="title"/>
          </p:nvPr>
        </p:nvSpPr>
        <p:spPr>
          <a:xfrm>
            <a:off x="457000" y="1445188"/>
            <a:ext cx="35685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Clr>
                <a:schemeClr val="lt1"/>
              </a:buClr>
              <a:buSzPts val="2200"/>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34" name="Google Shape;34;p16"/>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16"/>
          <p:cNvSpPr txBox="1"/>
          <p:nvPr>
            <p:ph idx="1" type="body"/>
          </p:nvPr>
        </p:nvSpPr>
        <p:spPr>
          <a:xfrm>
            <a:off x="457000" y="2343750"/>
            <a:ext cx="3568500" cy="2214600"/>
          </a:xfrm>
          <a:prstGeom prst="rect">
            <a:avLst/>
          </a:prstGeom>
          <a:noFill/>
          <a:ln>
            <a:noFill/>
          </a:ln>
        </p:spPr>
        <p:txBody>
          <a:bodyPr anchorCtr="0" anchor="t" bIns="45700" lIns="0" spcFirstLastPara="1" rIns="45725" wrap="square" tIns="0">
            <a:noAutofit/>
          </a:bodyPr>
          <a:lstStyle>
            <a:lvl1pPr indent="-298450" lvl="0" marL="457200" algn="l">
              <a:lnSpc>
                <a:spcPct val="100000"/>
              </a:lnSpc>
              <a:spcBef>
                <a:spcPts val="0"/>
              </a:spcBef>
              <a:spcAft>
                <a:spcPts val="0"/>
              </a:spcAft>
              <a:buClr>
                <a:schemeClr val="lt1"/>
              </a:buClr>
              <a:buSzPts val="1100"/>
              <a:buChar char="•"/>
              <a:defRPr sz="1100">
                <a:solidFill>
                  <a:schemeClr val="lt1"/>
                </a:solidFill>
              </a:defRPr>
            </a:lvl1pPr>
            <a:lvl2pPr indent="-228600" lvl="1" marL="914400" algn="l">
              <a:lnSpc>
                <a:spcPct val="100000"/>
              </a:lnSpc>
              <a:spcBef>
                <a:spcPts val="400"/>
              </a:spcBef>
              <a:spcAft>
                <a:spcPts val="0"/>
              </a:spcAft>
              <a:buClr>
                <a:schemeClr val="lt1"/>
              </a:buClr>
              <a:buSzPts val="1100"/>
              <a:buNone/>
              <a:defRPr sz="1100">
                <a:solidFill>
                  <a:schemeClr val="lt1"/>
                </a:solidFill>
              </a:defRPr>
            </a:lvl2pPr>
            <a:lvl3pPr indent="-298450" lvl="2" marL="1371600" algn="l">
              <a:lnSpc>
                <a:spcPct val="100000"/>
              </a:lnSpc>
              <a:spcBef>
                <a:spcPts val="400"/>
              </a:spcBef>
              <a:spcAft>
                <a:spcPts val="0"/>
              </a:spcAft>
              <a:buClr>
                <a:schemeClr val="lt1"/>
              </a:buClr>
              <a:buSzPts val="1100"/>
              <a:buChar char="•"/>
              <a:defRPr sz="1100">
                <a:solidFill>
                  <a:schemeClr val="lt1"/>
                </a:solidFill>
              </a:defRPr>
            </a:lvl3pPr>
            <a:lvl4pPr indent="-298450" lvl="3" marL="1828800" algn="l">
              <a:lnSpc>
                <a:spcPct val="100000"/>
              </a:lnSpc>
              <a:spcBef>
                <a:spcPts val="400"/>
              </a:spcBef>
              <a:spcAft>
                <a:spcPts val="0"/>
              </a:spcAft>
              <a:buClr>
                <a:schemeClr val="lt1"/>
              </a:buClr>
              <a:buSzPts val="1100"/>
              <a:buChar char="•"/>
              <a:defRPr sz="1100">
                <a:solidFill>
                  <a:schemeClr val="lt1"/>
                </a:solidFill>
              </a:defRPr>
            </a:lvl4pPr>
            <a:lvl5pPr indent="-298450" lvl="4" marL="2286000" algn="l">
              <a:lnSpc>
                <a:spcPct val="100000"/>
              </a:lnSpc>
              <a:spcBef>
                <a:spcPts val="400"/>
              </a:spcBef>
              <a:spcAft>
                <a:spcPts val="0"/>
              </a:spcAft>
              <a:buClr>
                <a:schemeClr val="lt1"/>
              </a:buClr>
              <a:buSzPts val="1100"/>
              <a:buChar char="•"/>
              <a:defRPr sz="1100">
                <a:solidFill>
                  <a:schemeClr val="lt1"/>
                </a:solidFill>
              </a:defRPr>
            </a:lvl5pPr>
            <a:lvl6pPr indent="-298450" lvl="5" marL="2743200" algn="l">
              <a:lnSpc>
                <a:spcPct val="100000"/>
              </a:lnSpc>
              <a:spcBef>
                <a:spcPts val="400"/>
              </a:spcBef>
              <a:spcAft>
                <a:spcPts val="0"/>
              </a:spcAft>
              <a:buClr>
                <a:schemeClr val="lt1"/>
              </a:buClr>
              <a:buSzPts val="1100"/>
              <a:buChar char="•"/>
              <a:defRPr sz="1100">
                <a:solidFill>
                  <a:schemeClr val="lt1"/>
                </a:solidFill>
              </a:defRPr>
            </a:lvl6pPr>
            <a:lvl7pPr indent="-298450" lvl="6" marL="3200400" algn="l">
              <a:lnSpc>
                <a:spcPct val="100000"/>
              </a:lnSpc>
              <a:spcBef>
                <a:spcPts val="400"/>
              </a:spcBef>
              <a:spcAft>
                <a:spcPts val="0"/>
              </a:spcAft>
              <a:buClr>
                <a:schemeClr val="lt1"/>
              </a:buClr>
              <a:buSzPts val="1100"/>
              <a:buChar char="•"/>
              <a:defRPr sz="1100">
                <a:solidFill>
                  <a:schemeClr val="lt1"/>
                </a:solidFill>
              </a:defRPr>
            </a:lvl7pPr>
            <a:lvl8pPr indent="-298450" lvl="7" marL="3657600" algn="l">
              <a:lnSpc>
                <a:spcPct val="100000"/>
              </a:lnSpc>
              <a:spcBef>
                <a:spcPts val="400"/>
              </a:spcBef>
              <a:spcAft>
                <a:spcPts val="0"/>
              </a:spcAft>
              <a:buClr>
                <a:schemeClr val="lt1"/>
              </a:buClr>
              <a:buSzPts val="1100"/>
              <a:buChar char="•"/>
              <a:defRPr sz="1100">
                <a:solidFill>
                  <a:schemeClr val="lt1"/>
                </a:solidFill>
              </a:defRPr>
            </a:lvl8pPr>
            <a:lvl9pPr indent="-298450" lvl="8" marL="4114800" algn="l">
              <a:lnSpc>
                <a:spcPct val="100000"/>
              </a:lnSpc>
              <a:spcBef>
                <a:spcPts val="400"/>
              </a:spcBef>
              <a:spcAft>
                <a:spcPts val="0"/>
              </a:spcAft>
              <a:buClr>
                <a:schemeClr val="lt1"/>
              </a:buClr>
              <a:buSzPts val="1100"/>
              <a:buChar char="•"/>
              <a:defRPr sz="1100">
                <a:solidFill>
                  <a:schemeClr val="lt1"/>
                </a:solidFill>
              </a:defRPr>
            </a:lvl9pPr>
          </a:lstStyle>
          <a:p/>
        </p:txBody>
      </p:sp>
      <p:grpSp>
        <p:nvGrpSpPr>
          <p:cNvPr id="36" name="Google Shape;36;p16"/>
          <p:cNvGrpSpPr/>
          <p:nvPr/>
        </p:nvGrpSpPr>
        <p:grpSpPr>
          <a:xfrm>
            <a:off x="8674581" y="237979"/>
            <a:ext cx="182847" cy="182689"/>
            <a:chOff x="16729177" y="545963"/>
            <a:chExt cx="689727" cy="689133"/>
          </a:xfrm>
        </p:grpSpPr>
        <p:sp>
          <p:nvSpPr>
            <p:cNvPr id="37" name="Google Shape;37;p1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38" name="Google Shape;38;p1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showMasterSp="0">
  <p:cSld name="Title Slide_Denim">
    <p:bg>
      <p:bgPr>
        <a:solidFill>
          <a:schemeClr val="dk2"/>
        </a:solidFill>
      </p:bgPr>
    </p:bg>
    <p:spTree>
      <p:nvGrpSpPr>
        <p:cNvPr id="258" name="Shape 258"/>
        <p:cNvGrpSpPr/>
        <p:nvPr/>
      </p:nvGrpSpPr>
      <p:grpSpPr>
        <a:xfrm>
          <a:off x="0" y="0"/>
          <a:ext cx="0" cy="0"/>
          <a:chOff x="0" y="0"/>
          <a:chExt cx="0" cy="0"/>
        </a:xfrm>
      </p:grpSpPr>
      <p:pic>
        <p:nvPicPr>
          <p:cNvPr id="259" name="Google Shape;259;g357fd9e02d3_1_2061"/>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260" name="Google Shape;260;g357fd9e02d3_1_2061"/>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61" name="Google Shape;261;g357fd9e02d3_1_2061"/>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80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400"/>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400"/>
              </a:spcBef>
              <a:spcAft>
                <a:spcPts val="0"/>
              </a:spcAft>
              <a:buClr>
                <a:schemeClr val="lt1"/>
              </a:buClr>
              <a:buSzPts val="1400"/>
              <a:buFont typeface="Montserrat SemiBold"/>
              <a:buNone/>
              <a:defRPr sz="1400">
                <a:latin typeface="Montserrat SemiBold"/>
                <a:ea typeface="Montserrat SemiBold"/>
                <a:cs typeface="Montserrat SemiBold"/>
                <a:sym typeface="Montserrat SemiBold"/>
              </a:defRPr>
            </a:lvl3pPr>
            <a:lvl4pPr lvl="3"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1952" name="Shape 1952"/>
        <p:cNvGrpSpPr/>
        <p:nvPr/>
      </p:nvGrpSpPr>
      <p:grpSpPr>
        <a:xfrm>
          <a:off x="0" y="0"/>
          <a:ext cx="0" cy="0"/>
          <a:chOff x="0" y="0"/>
          <a:chExt cx="0" cy="0"/>
        </a:xfrm>
      </p:grpSpPr>
      <p:sp>
        <p:nvSpPr>
          <p:cNvPr id="1953" name="Google Shape;1953;g358f260d2dc_0_214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54" name="Google Shape;1954;g358f260d2dc_0_2141"/>
          <p:cNvSpPr/>
          <p:nvPr/>
        </p:nvSpPr>
        <p:spPr>
          <a:xfrm>
            <a:off x="242850" y="210150"/>
            <a:ext cx="4329300" cy="42327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955" name="Google Shape;1955;g358f260d2dc_0_2141"/>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56" name="Google Shape;1956;g358f260d2dc_0_2141"/>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57" name="Google Shape;1957;g358f260d2dc_0_2141"/>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58" name="Google Shape;1958;g358f260d2dc_0_2141"/>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Robins Egg">
  <p:cSld name="Title and Content_50_50_Robins Egg">
    <p:bg>
      <p:bgPr>
        <a:solidFill>
          <a:schemeClr val="lt1"/>
        </a:solidFill>
      </p:bgPr>
    </p:bg>
    <p:spTree>
      <p:nvGrpSpPr>
        <p:cNvPr id="1959" name="Shape 1959"/>
        <p:cNvGrpSpPr/>
        <p:nvPr/>
      </p:nvGrpSpPr>
      <p:grpSpPr>
        <a:xfrm>
          <a:off x="0" y="0"/>
          <a:ext cx="0" cy="0"/>
          <a:chOff x="0" y="0"/>
          <a:chExt cx="0" cy="0"/>
        </a:xfrm>
      </p:grpSpPr>
      <p:sp>
        <p:nvSpPr>
          <p:cNvPr id="1960" name="Google Shape;1960;g358f260d2dc_0_214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61" name="Google Shape;1961;g358f260d2dc_0_2148"/>
          <p:cNvSpPr/>
          <p:nvPr/>
        </p:nvSpPr>
        <p:spPr>
          <a:xfrm>
            <a:off x="242850" y="210150"/>
            <a:ext cx="4329300" cy="42327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962" name="Google Shape;1962;g358f260d2dc_0_2148"/>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63" name="Google Shape;1963;g358f260d2dc_0_2148"/>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i="0"/>
            </a:lvl2pPr>
            <a:lvl3pPr indent="-317500" lvl="2" marL="1371600" algn="l">
              <a:lnSpc>
                <a:spcPct val="100000"/>
              </a:lnSpc>
              <a:spcBef>
                <a:spcPts val="375"/>
              </a:spcBef>
              <a:spcAft>
                <a:spcPts val="0"/>
              </a:spcAft>
              <a:buClr>
                <a:schemeClr val="dk1"/>
              </a:buClr>
              <a:buSzPts val="1400"/>
              <a:buChar char="•"/>
              <a:defRPr i="0"/>
            </a:lvl3pPr>
            <a:lvl4pPr indent="-317500" lvl="3" marL="1828800" algn="l">
              <a:lnSpc>
                <a:spcPct val="100000"/>
              </a:lnSpc>
              <a:spcBef>
                <a:spcPts val="375"/>
              </a:spcBef>
              <a:spcAft>
                <a:spcPts val="0"/>
              </a:spcAft>
              <a:buClr>
                <a:schemeClr val="dk1"/>
              </a:buClr>
              <a:buSzPts val="1400"/>
              <a:buChar char="•"/>
              <a:defRPr i="0"/>
            </a:lvl4pPr>
            <a:lvl5pPr indent="-317500" lvl="4" marL="2286000" algn="l">
              <a:lnSpc>
                <a:spcPct val="100000"/>
              </a:lnSpc>
              <a:spcBef>
                <a:spcPts val="375"/>
              </a:spcBef>
              <a:spcAft>
                <a:spcPts val="0"/>
              </a:spcAft>
              <a:buClr>
                <a:schemeClr val="dk1"/>
              </a:buClr>
              <a:buSzPts val="1400"/>
              <a:buChar char="•"/>
              <a:defRPr i="0"/>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64" name="Google Shape;1964;g358f260d2dc_0_2148"/>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65" name="Google Shape;1965;g358f260d2dc_0_2148"/>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1966" name="Shape 1966"/>
        <p:cNvGrpSpPr/>
        <p:nvPr/>
      </p:nvGrpSpPr>
      <p:grpSpPr>
        <a:xfrm>
          <a:off x="0" y="0"/>
          <a:ext cx="0" cy="0"/>
          <a:chOff x="0" y="0"/>
          <a:chExt cx="0" cy="0"/>
        </a:xfrm>
      </p:grpSpPr>
      <p:sp>
        <p:nvSpPr>
          <p:cNvPr id="1967" name="Google Shape;1967;g358f260d2dc_0_215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968" name="Google Shape;1968;g358f260d2dc_0_2155"/>
          <p:cNvSpPr/>
          <p:nvPr/>
        </p:nvSpPr>
        <p:spPr>
          <a:xfrm>
            <a:off x="242850" y="210150"/>
            <a:ext cx="4329300" cy="42327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969" name="Google Shape;1969;g358f260d2dc_0_2155"/>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970" name="Google Shape;1970;g358f260d2dc_0_2155"/>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71" name="Google Shape;1971;g358f260d2dc_0_2155"/>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1972" name="Google Shape;1972;g358f260d2dc_0_2155"/>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73" name="Shape 1973"/>
        <p:cNvGrpSpPr/>
        <p:nvPr/>
      </p:nvGrpSpPr>
      <p:grpSpPr>
        <a:xfrm>
          <a:off x="0" y="0"/>
          <a:ext cx="0" cy="0"/>
          <a:chOff x="0" y="0"/>
          <a:chExt cx="0" cy="0"/>
        </a:xfrm>
      </p:grpSpPr>
      <p:sp>
        <p:nvSpPr>
          <p:cNvPr id="1974" name="Google Shape;1974;g358f260d2dc_0_2162"/>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975" name="Google Shape;1975;g358f260d2dc_0_2162"/>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003CC8"/>
              </a:solidFill>
              <a:latin typeface="Roboto Light"/>
              <a:ea typeface="Roboto Light"/>
              <a:cs typeface="Roboto Light"/>
              <a:sym typeface="Roboto Light"/>
            </a:endParaRPr>
          </a:p>
        </p:txBody>
      </p:sp>
      <p:sp>
        <p:nvSpPr>
          <p:cNvPr id="1976" name="Google Shape;1976;g358f260d2dc_0_2162"/>
          <p:cNvSpPr/>
          <p:nvPr/>
        </p:nvSpPr>
        <p:spPr>
          <a:xfrm>
            <a:off x="4572131" y="0"/>
            <a:ext cx="2286000" cy="5143500"/>
          </a:xfrm>
          <a:prstGeom prst="rect">
            <a:avLst/>
          </a:prstGeom>
          <a:solidFill>
            <a:schemeClr val="accent4"/>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977" name="Google Shape;1977;g358f260d2dc_0_2162"/>
          <p:cNvSpPr/>
          <p:nvPr/>
        </p:nvSpPr>
        <p:spPr>
          <a:xfrm>
            <a:off x="6858071" y="0"/>
            <a:ext cx="2286000" cy="5143500"/>
          </a:xfrm>
          <a:prstGeom prst="rect">
            <a:avLst/>
          </a:prstGeom>
          <a:solidFill>
            <a:srgbClr val="D7EFF6"/>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1978" name="Google Shape;1978;g358f260d2dc_0_2162"/>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1979" name="Google Shape;1979;g358f260d2dc_0_2162"/>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1980" name="Google Shape;1980;g358f260d2dc_0_2162"/>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sp>
        <p:nvSpPr>
          <p:cNvPr id="1981" name="Google Shape;1981;g358f260d2dc_0_2162"/>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pic>
        <p:nvPicPr>
          <p:cNvPr id="1982" name="Google Shape;1982;g358f260d2dc_0_2162"/>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
    <p:bg>
      <p:bgPr>
        <a:solidFill>
          <a:schemeClr val="dk2"/>
        </a:solidFill>
      </p:bgPr>
    </p:bg>
    <p:spTree>
      <p:nvGrpSpPr>
        <p:cNvPr id="1983" name="Shape 1983"/>
        <p:cNvGrpSpPr/>
        <p:nvPr/>
      </p:nvGrpSpPr>
      <p:grpSpPr>
        <a:xfrm>
          <a:off x="0" y="0"/>
          <a:ext cx="0" cy="0"/>
          <a:chOff x="0" y="0"/>
          <a:chExt cx="0" cy="0"/>
        </a:xfrm>
      </p:grpSpPr>
      <p:sp>
        <p:nvSpPr>
          <p:cNvPr id="1984" name="Google Shape;1984;g358f260d2dc_0_2172"/>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pic>
        <p:nvPicPr>
          <p:cNvPr id="1985" name="Google Shape;1985;g358f260d2dc_0_2172"/>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Robins Egg">
  <p:cSld name="Breaker_Robins Egg">
    <p:bg>
      <p:bgPr>
        <a:solidFill>
          <a:schemeClr val="accent4"/>
        </a:solidFill>
      </p:bgPr>
    </p:bg>
    <p:spTree>
      <p:nvGrpSpPr>
        <p:cNvPr id="1986" name="Shape 1986"/>
        <p:cNvGrpSpPr/>
        <p:nvPr/>
      </p:nvGrpSpPr>
      <p:grpSpPr>
        <a:xfrm>
          <a:off x="0" y="0"/>
          <a:ext cx="0" cy="0"/>
          <a:chOff x="0" y="0"/>
          <a:chExt cx="0" cy="0"/>
        </a:xfrm>
      </p:grpSpPr>
      <p:sp>
        <p:nvSpPr>
          <p:cNvPr id="1987" name="Google Shape;1987;g358f260d2dc_0_2175"/>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1988" name="Shape 1988"/>
        <p:cNvGrpSpPr/>
        <p:nvPr/>
      </p:nvGrpSpPr>
      <p:grpSpPr>
        <a:xfrm>
          <a:off x="0" y="0"/>
          <a:ext cx="0" cy="0"/>
          <a:chOff x="0" y="0"/>
          <a:chExt cx="0" cy="0"/>
        </a:xfrm>
      </p:grpSpPr>
      <p:sp>
        <p:nvSpPr>
          <p:cNvPr id="1989" name="Google Shape;1989;g358f260d2dc_0_2177"/>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1990" name="Shape 1990"/>
        <p:cNvGrpSpPr/>
        <p:nvPr/>
      </p:nvGrpSpPr>
      <p:grpSpPr>
        <a:xfrm>
          <a:off x="0" y="0"/>
          <a:ext cx="0" cy="0"/>
          <a:chOff x="0" y="0"/>
          <a:chExt cx="0" cy="0"/>
        </a:xfrm>
      </p:grpSpPr>
      <p:sp>
        <p:nvSpPr>
          <p:cNvPr id="1991" name="Google Shape;1991;g358f260d2dc_0_2179"/>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992" name="Google Shape;1992;g358f260d2dc_0_2179"/>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1993" name="Google Shape;1993;g358f260d2dc_0_2179"/>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accent3"/>
                </a:solidFill>
              </a:defRPr>
            </a:lvl1pPr>
            <a:lvl2pPr lvl="1" algn="ctr">
              <a:lnSpc>
                <a:spcPct val="100000"/>
              </a:lnSpc>
              <a:spcBef>
                <a:spcPts val="750"/>
              </a:spcBef>
              <a:spcAft>
                <a:spcPts val="0"/>
              </a:spcAft>
              <a:buSzPts val="1400"/>
              <a:buNone/>
              <a:defRPr>
                <a:solidFill>
                  <a:schemeClr val="accent3"/>
                </a:solidFill>
              </a:defRPr>
            </a:lvl2pPr>
            <a:lvl3pPr lvl="2" algn="ctr">
              <a:lnSpc>
                <a:spcPct val="100000"/>
              </a:lnSpc>
              <a:spcBef>
                <a:spcPts val="750"/>
              </a:spcBef>
              <a:spcAft>
                <a:spcPts val="0"/>
              </a:spcAft>
              <a:buSzPts val="1400"/>
              <a:buNone/>
              <a:defRPr>
                <a:solidFill>
                  <a:schemeClr val="accent3"/>
                </a:solidFill>
              </a:defRPr>
            </a:lvl3pPr>
            <a:lvl4pPr lvl="3" algn="ctr">
              <a:lnSpc>
                <a:spcPct val="100000"/>
              </a:lnSpc>
              <a:spcBef>
                <a:spcPts val="750"/>
              </a:spcBef>
              <a:spcAft>
                <a:spcPts val="0"/>
              </a:spcAft>
              <a:buSzPts val="1400"/>
              <a:buNone/>
              <a:defRPr>
                <a:solidFill>
                  <a:schemeClr val="accent3"/>
                </a:solidFill>
              </a:defRPr>
            </a:lvl4pPr>
            <a:lvl5pPr lvl="4" algn="ctr">
              <a:lnSpc>
                <a:spcPct val="100000"/>
              </a:lnSpc>
              <a:spcBef>
                <a:spcPts val="750"/>
              </a:spcBef>
              <a:spcAft>
                <a:spcPts val="0"/>
              </a:spcAft>
              <a:buSzPts val="1400"/>
              <a:buNone/>
              <a:defRPr>
                <a:solidFill>
                  <a:schemeClr val="accent3"/>
                </a:solidFill>
              </a:defRPr>
            </a:lvl5pPr>
            <a:lvl6pPr lvl="5" algn="ctr">
              <a:lnSpc>
                <a:spcPct val="100000"/>
              </a:lnSpc>
              <a:spcBef>
                <a:spcPts val="750"/>
              </a:spcBef>
              <a:spcAft>
                <a:spcPts val="0"/>
              </a:spcAft>
              <a:buSzPts val="1400"/>
              <a:buNone/>
              <a:defRPr>
                <a:solidFill>
                  <a:schemeClr val="accent3"/>
                </a:solidFill>
              </a:defRPr>
            </a:lvl6pPr>
            <a:lvl7pPr lvl="6" algn="ctr">
              <a:lnSpc>
                <a:spcPct val="100000"/>
              </a:lnSpc>
              <a:spcBef>
                <a:spcPts val="750"/>
              </a:spcBef>
              <a:spcAft>
                <a:spcPts val="0"/>
              </a:spcAft>
              <a:buSzPts val="1400"/>
              <a:buNone/>
              <a:defRPr>
                <a:solidFill>
                  <a:schemeClr val="accent3"/>
                </a:solidFill>
              </a:defRPr>
            </a:lvl7pPr>
            <a:lvl8pPr lvl="7" algn="ctr">
              <a:lnSpc>
                <a:spcPct val="100000"/>
              </a:lnSpc>
              <a:spcBef>
                <a:spcPts val="750"/>
              </a:spcBef>
              <a:spcAft>
                <a:spcPts val="0"/>
              </a:spcAft>
              <a:buSzPts val="1400"/>
              <a:buNone/>
              <a:defRPr>
                <a:solidFill>
                  <a:schemeClr val="accent3"/>
                </a:solidFill>
              </a:defRPr>
            </a:lvl8pPr>
            <a:lvl9pPr lvl="8" algn="ctr">
              <a:lnSpc>
                <a:spcPct val="100000"/>
              </a:lnSpc>
              <a:spcBef>
                <a:spcPts val="750"/>
              </a:spcBef>
              <a:spcAft>
                <a:spcPts val="0"/>
              </a:spcAft>
              <a:buSzPts val="1400"/>
              <a:buNone/>
              <a:defRPr>
                <a:solidFill>
                  <a:schemeClr val="accent3"/>
                </a:solidFil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lt1"/>
        </a:solidFill>
      </p:bgPr>
    </p:bg>
    <p:spTree>
      <p:nvGrpSpPr>
        <p:cNvPr id="1994" name="Shape 1994"/>
        <p:cNvGrpSpPr/>
        <p:nvPr/>
      </p:nvGrpSpPr>
      <p:grpSpPr>
        <a:xfrm>
          <a:off x="0" y="0"/>
          <a:ext cx="0" cy="0"/>
          <a:chOff x="0" y="0"/>
          <a:chExt cx="0" cy="0"/>
        </a:xfrm>
      </p:grpSpPr>
      <p:sp>
        <p:nvSpPr>
          <p:cNvPr id="1995" name="Google Shape;1995;g358f260d2dc_0_2183"/>
          <p:cNvSpPr/>
          <p:nvPr/>
        </p:nvSpPr>
        <p:spPr>
          <a:xfrm>
            <a:off x="242850" y="210150"/>
            <a:ext cx="8658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1996" name="Google Shape;1996;g358f260d2dc_0_2183"/>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1997" name="Google Shape;1997;g358f260d2dc_0_2183"/>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1998" name="Shape 1998"/>
        <p:cNvGrpSpPr/>
        <p:nvPr/>
      </p:nvGrpSpPr>
      <p:grpSpPr>
        <a:xfrm>
          <a:off x="0" y="0"/>
          <a:ext cx="0" cy="0"/>
          <a:chOff x="0" y="0"/>
          <a:chExt cx="0" cy="0"/>
        </a:xfrm>
      </p:grpSpPr>
      <p:sp>
        <p:nvSpPr>
          <p:cNvPr id="1999" name="Google Shape;1999;g358f260d2dc_0_2187"/>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000" name="Google Shape;2000;g358f260d2dc_0_2187"/>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001" name="Google Shape;2001;g358f260d2dc_0_2187"/>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262" name="Shape 262"/>
        <p:cNvGrpSpPr/>
        <p:nvPr/>
      </p:nvGrpSpPr>
      <p:grpSpPr>
        <a:xfrm>
          <a:off x="0" y="0"/>
          <a:ext cx="0" cy="0"/>
          <a:chOff x="0" y="0"/>
          <a:chExt cx="0" cy="0"/>
        </a:xfrm>
      </p:grpSpPr>
      <p:sp>
        <p:nvSpPr>
          <p:cNvPr id="263" name="Google Shape;263;g357fd9e02d3_1_206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64" name="Google Shape;264;g357fd9e02d3_1_206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g357fd9e02d3_1_2065"/>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lt1"/>
              </a:buClr>
              <a:buSzPts val="1400"/>
              <a:buChar char="•"/>
              <a:defRPr>
                <a:solidFill>
                  <a:schemeClr val="lt1"/>
                </a:solidFill>
              </a:defRPr>
            </a:lvl1pPr>
            <a:lvl2pPr indent="-317500" lvl="1" marL="914400" algn="l">
              <a:lnSpc>
                <a:spcPct val="100000"/>
              </a:lnSpc>
              <a:spcBef>
                <a:spcPts val="400"/>
              </a:spcBef>
              <a:spcAft>
                <a:spcPts val="0"/>
              </a:spcAft>
              <a:buClr>
                <a:schemeClr val="lt1"/>
              </a:buClr>
              <a:buSzPts val="1400"/>
              <a:buChar char="•"/>
              <a:defRPr>
                <a:solidFill>
                  <a:schemeClr val="lt1"/>
                </a:solidFill>
              </a:defRPr>
            </a:lvl2pPr>
            <a:lvl3pPr indent="-317500" lvl="2" marL="1371600" algn="l">
              <a:lnSpc>
                <a:spcPct val="100000"/>
              </a:lnSpc>
              <a:spcBef>
                <a:spcPts val="400"/>
              </a:spcBef>
              <a:spcAft>
                <a:spcPts val="0"/>
              </a:spcAft>
              <a:buClr>
                <a:schemeClr val="lt1"/>
              </a:buClr>
              <a:buSzPts val="1400"/>
              <a:buChar char="•"/>
              <a:defRPr>
                <a:solidFill>
                  <a:schemeClr val="lt1"/>
                </a:solidFill>
              </a:defRPr>
            </a:lvl3pPr>
            <a:lvl4pPr indent="-317500" lvl="3" marL="1828800" algn="l">
              <a:lnSpc>
                <a:spcPct val="10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100000"/>
              </a:lnSpc>
              <a:spcBef>
                <a:spcPts val="400"/>
              </a:spcBef>
              <a:spcAft>
                <a:spcPts val="0"/>
              </a:spcAft>
              <a:buClr>
                <a:schemeClr val="lt1"/>
              </a:buClr>
              <a:buSzPts val="1400"/>
              <a:buChar char="•"/>
              <a:defRPr>
                <a:solidFill>
                  <a:schemeClr val="lt1"/>
                </a:solidFill>
              </a:defRPr>
            </a:lvl6pPr>
            <a:lvl7pPr indent="-317500" lvl="6" marL="3200400" algn="l">
              <a:lnSpc>
                <a:spcPct val="100000"/>
              </a:lnSpc>
              <a:spcBef>
                <a:spcPts val="400"/>
              </a:spcBef>
              <a:spcAft>
                <a:spcPts val="0"/>
              </a:spcAft>
              <a:buClr>
                <a:schemeClr val="lt1"/>
              </a:buClr>
              <a:buSzPts val="1400"/>
              <a:buChar char="•"/>
              <a:defRPr>
                <a:solidFill>
                  <a:schemeClr val="lt1"/>
                </a:solidFill>
              </a:defRPr>
            </a:lvl7pPr>
            <a:lvl8pPr indent="-317500" lvl="7" marL="3657600" algn="l">
              <a:lnSpc>
                <a:spcPct val="100000"/>
              </a:lnSpc>
              <a:spcBef>
                <a:spcPts val="400"/>
              </a:spcBef>
              <a:spcAft>
                <a:spcPts val="0"/>
              </a:spcAft>
              <a:buClr>
                <a:schemeClr val="lt1"/>
              </a:buClr>
              <a:buSzPts val="1400"/>
              <a:buChar char="•"/>
              <a:defRPr>
                <a:solidFill>
                  <a:schemeClr val="lt1"/>
                </a:solidFill>
              </a:defRPr>
            </a:lvl8pPr>
            <a:lvl9pPr indent="-317500" lvl="8" marL="4114800" algn="l">
              <a:lnSpc>
                <a:spcPct val="100000"/>
              </a:lnSpc>
              <a:spcBef>
                <a:spcPts val="400"/>
              </a:spcBef>
              <a:spcAft>
                <a:spcPts val="0"/>
              </a:spcAft>
              <a:buClr>
                <a:schemeClr val="lt1"/>
              </a:buClr>
              <a:buSzPts val="1400"/>
              <a:buChar char="•"/>
              <a:defRPr>
                <a:solidFill>
                  <a:schemeClr val="lt1"/>
                </a:solidFill>
              </a:defRPr>
            </a:lvl9pPr>
          </a:lstStyle>
          <a:p/>
        </p:txBody>
      </p:sp>
      <p:pic>
        <p:nvPicPr>
          <p:cNvPr id="266" name="Google Shape;266;g357fd9e02d3_1_2065"/>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67" name="Google Shape;267;g357fd9e02d3_1_2065"/>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2002" name="Shape 2002"/>
        <p:cNvGrpSpPr/>
        <p:nvPr/>
      </p:nvGrpSpPr>
      <p:grpSpPr>
        <a:xfrm>
          <a:off x="0" y="0"/>
          <a:ext cx="0" cy="0"/>
          <a:chOff x="0" y="0"/>
          <a:chExt cx="0" cy="0"/>
        </a:xfrm>
      </p:grpSpPr>
      <p:sp>
        <p:nvSpPr>
          <p:cNvPr id="2003" name="Google Shape;2003;g358f260d2dc_0_219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04" name="Google Shape;2004;g358f260d2dc_0_2191"/>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2005" name="Shape 2005"/>
        <p:cNvGrpSpPr/>
        <p:nvPr/>
      </p:nvGrpSpPr>
      <p:grpSpPr>
        <a:xfrm>
          <a:off x="0" y="0"/>
          <a:ext cx="0" cy="0"/>
          <a:chOff x="0" y="0"/>
          <a:chExt cx="0" cy="0"/>
        </a:xfrm>
      </p:grpSpPr>
      <p:pic>
        <p:nvPicPr>
          <p:cNvPr id="2006" name="Google Shape;2006;g358f260d2dc_0_2194"/>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Robins Egg" showMasterSp="0">
  <p:cSld name="Logo_Robins Egg">
    <p:bg>
      <p:bgPr>
        <a:solidFill>
          <a:schemeClr val="accent4"/>
        </a:solidFill>
      </p:bgPr>
    </p:bg>
    <p:spTree>
      <p:nvGrpSpPr>
        <p:cNvPr id="2007" name="Shape 2007"/>
        <p:cNvGrpSpPr/>
        <p:nvPr/>
      </p:nvGrpSpPr>
      <p:grpSpPr>
        <a:xfrm>
          <a:off x="0" y="0"/>
          <a:ext cx="0" cy="0"/>
          <a:chOff x="0" y="0"/>
          <a:chExt cx="0" cy="0"/>
        </a:xfrm>
      </p:grpSpPr>
      <p:pic>
        <p:nvPicPr>
          <p:cNvPr id="2008" name="Google Shape;2008;g358f260d2dc_0_2196"/>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rgbClr val="D7EFF6"/>
        </a:solidFill>
      </p:bgPr>
    </p:bg>
    <p:spTree>
      <p:nvGrpSpPr>
        <p:cNvPr id="2009" name="Shape 2009"/>
        <p:cNvGrpSpPr/>
        <p:nvPr/>
      </p:nvGrpSpPr>
      <p:grpSpPr>
        <a:xfrm>
          <a:off x="0" y="0"/>
          <a:ext cx="0" cy="0"/>
          <a:chOff x="0" y="0"/>
          <a:chExt cx="0" cy="0"/>
        </a:xfrm>
      </p:grpSpPr>
      <p:pic>
        <p:nvPicPr>
          <p:cNvPr id="2010" name="Google Shape;2010;g358f260d2dc_0_2198"/>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1" showMasterSp="0">
  <p:cSld name="Title Slide_Denim_1">
    <p:bg>
      <p:bgPr>
        <a:solidFill>
          <a:schemeClr val="dk2"/>
        </a:solidFill>
      </p:bgPr>
    </p:bg>
    <p:spTree>
      <p:nvGrpSpPr>
        <p:cNvPr id="2011" name="Shape 2011"/>
        <p:cNvGrpSpPr/>
        <p:nvPr/>
      </p:nvGrpSpPr>
      <p:grpSpPr>
        <a:xfrm>
          <a:off x="0" y="0"/>
          <a:ext cx="0" cy="0"/>
          <a:chOff x="0" y="0"/>
          <a:chExt cx="0" cy="0"/>
        </a:xfrm>
      </p:grpSpPr>
      <p:sp>
        <p:nvSpPr>
          <p:cNvPr id="2012" name="Google Shape;2012;g358f260d2dc_0_2200"/>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2013" name="Google Shape;2013;g358f260d2dc_0_2200"/>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solidFill>
                  <a:schemeClr val="lt1"/>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solidFill>
                  <a:schemeClr val="lt1"/>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9pPr>
          </a:lstStyle>
          <a:p/>
        </p:txBody>
      </p:sp>
      <p:pic>
        <p:nvPicPr>
          <p:cNvPr id="2014" name="Google Shape;2014;g358f260d2dc_0_2200"/>
          <p:cNvPicPr preferRelativeResize="0"/>
          <p:nvPr/>
        </p:nvPicPr>
        <p:blipFill rotWithShape="1">
          <a:blip r:embed="rId2">
            <a:alphaModFix/>
          </a:blip>
          <a:srcRect b="0" l="0" r="0" t="0"/>
          <a:stretch/>
        </p:blipFill>
        <p:spPr>
          <a:xfrm>
            <a:off x="570497" y="716943"/>
            <a:ext cx="2458450" cy="397939"/>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Robins Egg" showMasterSp="0">
  <p:cSld name="Title Slide_Meadow_1">
    <p:bg>
      <p:bgPr>
        <a:solidFill>
          <a:schemeClr val="accent4"/>
        </a:solidFill>
      </p:bgPr>
    </p:bg>
    <p:spTree>
      <p:nvGrpSpPr>
        <p:cNvPr id="2015" name="Shape 2015"/>
        <p:cNvGrpSpPr/>
        <p:nvPr/>
      </p:nvGrpSpPr>
      <p:grpSpPr>
        <a:xfrm>
          <a:off x="0" y="0"/>
          <a:ext cx="0" cy="0"/>
          <a:chOff x="0" y="0"/>
          <a:chExt cx="0" cy="0"/>
        </a:xfrm>
      </p:grpSpPr>
      <p:pic>
        <p:nvPicPr>
          <p:cNvPr id="2016" name="Google Shape;2016;g358f260d2dc_0_2204"/>
          <p:cNvPicPr preferRelativeResize="0"/>
          <p:nvPr/>
        </p:nvPicPr>
        <p:blipFill rotWithShape="1">
          <a:blip r:embed="rId2">
            <a:alphaModFix/>
          </a:blip>
          <a:srcRect b="0" l="0" r="0" t="0"/>
          <a:stretch/>
        </p:blipFill>
        <p:spPr>
          <a:xfrm>
            <a:off x="563375" y="714325"/>
            <a:ext cx="2458369" cy="397925"/>
          </a:xfrm>
          <a:prstGeom prst="rect">
            <a:avLst/>
          </a:prstGeom>
          <a:noFill/>
          <a:ln>
            <a:noFill/>
          </a:ln>
        </p:spPr>
      </p:pic>
      <p:sp>
        <p:nvSpPr>
          <p:cNvPr id="2017" name="Google Shape;2017;g358f260d2dc_0_2204"/>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2018" name="Google Shape;2018;g358f260d2dc_0_2204"/>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Powder" showMasterSp="0">
  <p:cSld name="TITLE_1">
    <p:bg>
      <p:bgPr>
        <a:solidFill>
          <a:srgbClr val="D7EFF6"/>
        </a:solidFill>
      </p:bgPr>
    </p:bg>
    <p:spTree>
      <p:nvGrpSpPr>
        <p:cNvPr id="2019" name="Shape 2019"/>
        <p:cNvGrpSpPr/>
        <p:nvPr/>
      </p:nvGrpSpPr>
      <p:grpSpPr>
        <a:xfrm>
          <a:off x="0" y="0"/>
          <a:ext cx="0" cy="0"/>
          <a:chOff x="0" y="0"/>
          <a:chExt cx="0" cy="0"/>
        </a:xfrm>
      </p:grpSpPr>
      <p:sp>
        <p:nvSpPr>
          <p:cNvPr id="2020" name="Google Shape;2020;g358f260d2dc_0_2208"/>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2021" name="Google Shape;2021;g358f260d2dc_0_2208"/>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pic>
        <p:nvPicPr>
          <p:cNvPr id="2022" name="Google Shape;2022;g358f260d2dc_0_2208"/>
          <p:cNvPicPr preferRelativeResize="0"/>
          <p:nvPr/>
        </p:nvPicPr>
        <p:blipFill rotWithShape="1">
          <a:blip r:embed="rId2">
            <a:alphaModFix/>
          </a:blip>
          <a:srcRect b="0" l="0" r="0" t="0"/>
          <a:stretch/>
        </p:blipFill>
        <p:spPr>
          <a:xfrm>
            <a:off x="563375" y="714325"/>
            <a:ext cx="2458369" cy="397925"/>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rgbClr val="D7EFF6"/>
        </a:solidFill>
      </p:bgPr>
    </p:bg>
    <p:spTree>
      <p:nvGrpSpPr>
        <p:cNvPr id="2023" name="Shape 2023"/>
        <p:cNvGrpSpPr/>
        <p:nvPr/>
      </p:nvGrpSpPr>
      <p:grpSpPr>
        <a:xfrm>
          <a:off x="0" y="0"/>
          <a:ext cx="0" cy="0"/>
          <a:chOff x="0" y="0"/>
          <a:chExt cx="0" cy="0"/>
        </a:xfrm>
      </p:grpSpPr>
      <p:sp>
        <p:nvSpPr>
          <p:cNvPr id="2024" name="Google Shape;2024;g358f260d2dc_0_221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25" name="Google Shape;2025;g358f260d2dc_0_221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26" name="Google Shape;2026;g358f260d2dc_0_2212"/>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87BD"/>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0087BD"/>
              </a:solidFill>
              <a:latin typeface="Montserrat"/>
              <a:ea typeface="Montserrat"/>
              <a:cs typeface="Montserrat"/>
              <a:sym typeface="Montserrat"/>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4"/>
        </a:solidFill>
      </p:bgPr>
    </p:bg>
    <p:spTree>
      <p:nvGrpSpPr>
        <p:cNvPr id="2027" name="Shape 2027"/>
        <p:cNvGrpSpPr/>
        <p:nvPr/>
      </p:nvGrpSpPr>
      <p:grpSpPr>
        <a:xfrm>
          <a:off x="0" y="0"/>
          <a:ext cx="0" cy="0"/>
          <a:chOff x="0" y="0"/>
          <a:chExt cx="0" cy="0"/>
        </a:xfrm>
      </p:grpSpPr>
      <p:sp>
        <p:nvSpPr>
          <p:cNvPr id="2028" name="Google Shape;2028;g358f260d2dc_0_221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29" name="Google Shape;2029;g358f260d2dc_0_221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30" name="Google Shape;2030;g358f260d2dc_0_2216"/>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87BD"/>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0087BD"/>
              </a:solidFill>
              <a:latin typeface="Montserrat"/>
              <a:ea typeface="Montserrat"/>
              <a:cs typeface="Montserrat"/>
              <a:sym typeface="Montserrat"/>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2031" name="Shape 2031"/>
        <p:cNvGrpSpPr/>
        <p:nvPr/>
      </p:nvGrpSpPr>
      <p:grpSpPr>
        <a:xfrm>
          <a:off x="0" y="0"/>
          <a:ext cx="0" cy="0"/>
          <a:chOff x="0" y="0"/>
          <a:chExt cx="0" cy="0"/>
        </a:xfrm>
      </p:grpSpPr>
      <p:sp>
        <p:nvSpPr>
          <p:cNvPr id="2032" name="Google Shape;2032;g358f260d2dc_0_222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33" name="Google Shape;2033;g358f260d2dc_0_222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087BD"/>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034" name="Google Shape;2034;g358f260d2dc_0_2220"/>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035" name="Google Shape;2035;g358f260d2dc_0_2220"/>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87BD"/>
                </a:solidFill>
                <a:latin typeface="Montserrat"/>
                <a:ea typeface="Montserrat"/>
                <a:cs typeface="Montserrat"/>
                <a:sym typeface="Montserrat"/>
              </a:rPr>
              <a:t>Copyright 2020, Confluent, Inc. All rights reserved. This document may not be reproduced in any manner without the express written permission of Confluent, Inc.</a:t>
            </a:r>
            <a:endParaRPr b="0" i="0" sz="500" u="none" cap="none" strike="noStrike">
              <a:solidFill>
                <a:srgbClr val="0087BD"/>
              </a:solidFill>
              <a:latin typeface="Montserrat"/>
              <a:ea typeface="Montserrat"/>
              <a:cs typeface="Montserrat"/>
              <a:sym typeface="Montserra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spTree>
      <p:nvGrpSpPr>
        <p:cNvPr id="268" name="Shape 268"/>
        <p:cNvGrpSpPr/>
        <p:nvPr/>
      </p:nvGrpSpPr>
      <p:grpSpPr>
        <a:xfrm>
          <a:off x="0" y="0"/>
          <a:ext cx="0" cy="0"/>
          <a:chOff x="0" y="0"/>
          <a:chExt cx="0" cy="0"/>
        </a:xfrm>
      </p:grpSpPr>
      <p:sp>
        <p:nvSpPr>
          <p:cNvPr id="269" name="Google Shape;269;g357fd9e02d3_1_207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70" name="Google Shape;270;g357fd9e02d3_1_207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g357fd9e02d3_1_207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Light Gray" showMasterSp="0">
  <p:cSld name="Border_Powder_1">
    <p:bg>
      <p:bgPr>
        <a:solidFill>
          <a:schemeClr val="lt1"/>
        </a:solidFill>
      </p:bgPr>
    </p:bg>
    <p:spTree>
      <p:nvGrpSpPr>
        <p:cNvPr id="2036" name="Shape 2036"/>
        <p:cNvGrpSpPr/>
        <p:nvPr/>
      </p:nvGrpSpPr>
      <p:grpSpPr>
        <a:xfrm>
          <a:off x="0" y="0"/>
          <a:ext cx="0" cy="0"/>
          <a:chOff x="0" y="0"/>
          <a:chExt cx="0" cy="0"/>
        </a:xfrm>
      </p:grpSpPr>
      <p:sp>
        <p:nvSpPr>
          <p:cNvPr id="2037" name="Google Shape;2037;g358f260d2dc_0_2225"/>
          <p:cNvSpPr/>
          <p:nvPr/>
        </p:nvSpPr>
        <p:spPr>
          <a:xfrm>
            <a:off x="242850" y="210150"/>
            <a:ext cx="8658300" cy="4723200"/>
          </a:xfrm>
          <a:prstGeom prst="roundRect">
            <a:avLst>
              <a:gd fmla="val 227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038" name="Google Shape;2038;g358f260d2dc_0_2225"/>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039" name="Google Shape;2039;g358f260d2dc_0_2225"/>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1">
  <p:cSld name="Breaker_Powder_1">
    <p:bg>
      <p:bgPr>
        <a:solidFill>
          <a:srgbClr val="D7EFF6"/>
        </a:solidFill>
      </p:bgPr>
    </p:bg>
    <p:spTree>
      <p:nvGrpSpPr>
        <p:cNvPr id="2040" name="Shape 2040"/>
        <p:cNvGrpSpPr/>
        <p:nvPr/>
      </p:nvGrpSpPr>
      <p:grpSpPr>
        <a:xfrm>
          <a:off x="0" y="0"/>
          <a:ext cx="0" cy="0"/>
          <a:chOff x="0" y="0"/>
          <a:chExt cx="0" cy="0"/>
        </a:xfrm>
      </p:grpSpPr>
      <p:sp>
        <p:nvSpPr>
          <p:cNvPr id="2041" name="Google Shape;2041;g358f260d2dc_0_2229"/>
          <p:cNvSpPr txBox="1"/>
          <p:nvPr>
            <p:ph idx="1" type="body"/>
          </p:nvPr>
        </p:nvSpPr>
        <p:spPr>
          <a:xfrm>
            <a:off x="337752" y="1360488"/>
            <a:ext cx="8469000" cy="2422500"/>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750"/>
              </a:spcBef>
              <a:spcAft>
                <a:spcPts val="0"/>
              </a:spcAft>
              <a:buClr>
                <a:schemeClr val="dk2"/>
              </a:buClr>
              <a:buSzPts val="3600"/>
              <a:buNone/>
              <a:defRPr b="1" i="0" sz="3600">
                <a:solidFill>
                  <a:schemeClr val="dk2"/>
                </a:solidFill>
                <a:latin typeface="Arial"/>
                <a:ea typeface="Arial"/>
                <a:cs typeface="Arial"/>
                <a:sym typeface="Arial"/>
              </a:defRPr>
            </a:lvl1pPr>
            <a:lvl2pPr indent="-228600" lvl="1" marL="914400" algn="l">
              <a:lnSpc>
                <a:spcPct val="90000"/>
              </a:lnSpc>
              <a:spcBef>
                <a:spcPts val="375"/>
              </a:spcBef>
              <a:spcAft>
                <a:spcPts val="0"/>
              </a:spcAft>
              <a:buClr>
                <a:schemeClr val="lt1"/>
              </a:buClr>
              <a:buSzPts val="1350"/>
              <a:buFont typeface="Arial"/>
              <a:buNone/>
              <a:defRPr>
                <a:solidFill>
                  <a:schemeClr val="lt1"/>
                </a:solidFill>
              </a:defRPr>
            </a:lvl2pPr>
            <a:lvl3pPr indent="-228600" lvl="2" marL="1371600" algn="l">
              <a:lnSpc>
                <a:spcPct val="90000"/>
              </a:lnSpc>
              <a:spcBef>
                <a:spcPts val="375"/>
              </a:spcBef>
              <a:spcAft>
                <a:spcPts val="0"/>
              </a:spcAft>
              <a:buClr>
                <a:schemeClr val="lt1"/>
              </a:buClr>
              <a:buSzPts val="1350"/>
              <a:buNone/>
              <a:defRPr>
                <a:solidFill>
                  <a:schemeClr val="lt1"/>
                </a:solidFill>
              </a:defRPr>
            </a:lvl3pPr>
            <a:lvl4pPr indent="-228600" lvl="3" marL="1828800" algn="l">
              <a:lnSpc>
                <a:spcPct val="90000"/>
              </a:lnSpc>
              <a:spcBef>
                <a:spcPts val="375"/>
              </a:spcBef>
              <a:spcAft>
                <a:spcPts val="0"/>
              </a:spcAft>
              <a:buClr>
                <a:schemeClr val="lt1"/>
              </a:buClr>
              <a:buSzPts val="1200"/>
              <a:buNone/>
              <a:defRPr>
                <a:solidFill>
                  <a:schemeClr val="lt1"/>
                </a:solidFill>
              </a:defRPr>
            </a:lvl4pPr>
            <a:lvl5pPr indent="-228600" lvl="4" marL="2286000" algn="l">
              <a:lnSpc>
                <a:spcPct val="90000"/>
              </a:lnSpc>
              <a:spcBef>
                <a:spcPts val="375"/>
              </a:spcBef>
              <a:spcAft>
                <a:spcPts val="0"/>
              </a:spcAft>
              <a:buClr>
                <a:schemeClr val="lt1"/>
              </a:buClr>
              <a:buSzPts val="1200"/>
              <a:buNone/>
              <a:defRPr>
                <a:solidFill>
                  <a:schemeClr val="l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spTree>
      <p:nvGrpSpPr>
        <p:cNvPr id="2047" name="Shape 2047"/>
        <p:cNvGrpSpPr/>
        <p:nvPr/>
      </p:nvGrpSpPr>
      <p:grpSpPr>
        <a:xfrm>
          <a:off x="0" y="0"/>
          <a:ext cx="0" cy="0"/>
          <a:chOff x="0" y="0"/>
          <a:chExt cx="0" cy="0"/>
        </a:xfrm>
      </p:grpSpPr>
      <p:sp>
        <p:nvSpPr>
          <p:cNvPr id="2048" name="Google Shape;2048;g358f260d2dc_0_223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49" name="Google Shape;2049;g358f260d2dc_0_223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50" name="Google Shape;2050;g358f260d2dc_0_2236"/>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2051" name="Shape 2051"/>
        <p:cNvGrpSpPr/>
        <p:nvPr/>
      </p:nvGrpSpPr>
      <p:grpSpPr>
        <a:xfrm>
          <a:off x="0" y="0"/>
          <a:ext cx="0" cy="0"/>
          <a:chOff x="0" y="0"/>
          <a:chExt cx="0" cy="0"/>
        </a:xfrm>
      </p:grpSpPr>
      <p:sp>
        <p:nvSpPr>
          <p:cNvPr id="2052" name="Google Shape;2052;g358f260d2dc_0_224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53" name="Google Shape;2053;g358f260d2dc_0_224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54" name="Google Shape;2054;g358f260d2dc_0_2240"/>
          <p:cNvSpPr txBox="1"/>
          <p:nvPr>
            <p:ph idx="1" type="body"/>
          </p:nvPr>
        </p:nvSpPr>
        <p:spPr>
          <a:xfrm>
            <a:off x="342902"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55" name="Google Shape;2055;g358f260d2dc_0_2240"/>
          <p:cNvSpPr txBox="1"/>
          <p:nvPr>
            <p:ph idx="2" type="body"/>
          </p:nvPr>
        </p:nvSpPr>
        <p:spPr>
          <a:xfrm>
            <a:off x="330726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56" name="Google Shape;2056;g358f260d2dc_0_2240"/>
          <p:cNvSpPr txBox="1"/>
          <p:nvPr>
            <p:ph idx="3" type="body"/>
          </p:nvPr>
        </p:nvSpPr>
        <p:spPr>
          <a:xfrm>
            <a:off x="626914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57" name="Google Shape;2057;g358f260d2dc_0_2240"/>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2058" name="Shape 2058"/>
        <p:cNvGrpSpPr/>
        <p:nvPr/>
      </p:nvGrpSpPr>
      <p:grpSpPr>
        <a:xfrm>
          <a:off x="0" y="0"/>
          <a:ext cx="0" cy="0"/>
          <a:chOff x="0" y="0"/>
          <a:chExt cx="0" cy="0"/>
        </a:xfrm>
      </p:grpSpPr>
      <p:sp>
        <p:nvSpPr>
          <p:cNvPr id="2059" name="Google Shape;2059;g358f260d2dc_0_224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60" name="Google Shape;2060;g358f260d2dc_0_2247"/>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61" name="Google Shape;2061;g358f260d2dc_0_224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62" name="Google Shape;2062;g358f260d2dc_0_2247"/>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2063" name="Shape 2063"/>
        <p:cNvGrpSpPr/>
        <p:nvPr/>
      </p:nvGrpSpPr>
      <p:grpSpPr>
        <a:xfrm>
          <a:off x="0" y="0"/>
          <a:ext cx="0" cy="0"/>
          <a:chOff x="0" y="0"/>
          <a:chExt cx="0" cy="0"/>
        </a:xfrm>
      </p:grpSpPr>
      <p:sp>
        <p:nvSpPr>
          <p:cNvPr id="2064" name="Google Shape;2064;g358f260d2dc_0_225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65" name="Google Shape;2065;g358f260d2dc_0_225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6" name="Google Shape;2066;g358f260d2dc_0_2252"/>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pic>
        <p:nvPicPr>
          <p:cNvPr id="2067" name="Google Shape;2067;g358f260d2dc_0_2252"/>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068" name="Google Shape;2068;g358f260d2dc_0_2252"/>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Robbins Egg">
  <p:cSld name="Title and Content_Robbins Egg">
    <p:bg>
      <p:bgPr>
        <a:solidFill>
          <a:schemeClr val="accent4"/>
        </a:solidFill>
      </p:bgPr>
    </p:bg>
    <p:spTree>
      <p:nvGrpSpPr>
        <p:cNvPr id="2069" name="Shape 2069"/>
        <p:cNvGrpSpPr/>
        <p:nvPr/>
      </p:nvGrpSpPr>
      <p:grpSpPr>
        <a:xfrm>
          <a:off x="0" y="0"/>
          <a:ext cx="0" cy="0"/>
          <a:chOff x="0" y="0"/>
          <a:chExt cx="0" cy="0"/>
        </a:xfrm>
      </p:grpSpPr>
      <p:sp>
        <p:nvSpPr>
          <p:cNvPr id="2070" name="Google Shape;2070;g358f260d2dc_0_225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71" name="Google Shape;2071;g358f260d2dc_0_225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72" name="Google Shape;2072;g358f260d2dc_0_2258"/>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73" name="Google Shape;2073;g358f260d2dc_0_2258"/>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rgbClr val="D7EFF6"/>
        </a:solidFill>
      </p:bgPr>
    </p:bg>
    <p:spTree>
      <p:nvGrpSpPr>
        <p:cNvPr id="2074" name="Shape 2074"/>
        <p:cNvGrpSpPr/>
        <p:nvPr/>
      </p:nvGrpSpPr>
      <p:grpSpPr>
        <a:xfrm>
          <a:off x="0" y="0"/>
          <a:ext cx="0" cy="0"/>
          <a:chOff x="0" y="0"/>
          <a:chExt cx="0" cy="0"/>
        </a:xfrm>
      </p:grpSpPr>
      <p:sp>
        <p:nvSpPr>
          <p:cNvPr id="2075" name="Google Shape;2075;g358f260d2dc_0_2263"/>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76" name="Google Shape;2076;g358f260d2dc_0_226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77" name="Google Shape;2077;g358f260d2dc_0_2263"/>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78" name="Google Shape;2078;g358f260d2dc_0_226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2079" name="Shape 2079"/>
        <p:cNvGrpSpPr/>
        <p:nvPr/>
      </p:nvGrpSpPr>
      <p:grpSpPr>
        <a:xfrm>
          <a:off x="0" y="0"/>
          <a:ext cx="0" cy="0"/>
          <a:chOff x="0" y="0"/>
          <a:chExt cx="0" cy="0"/>
        </a:xfrm>
      </p:grpSpPr>
      <p:sp>
        <p:nvSpPr>
          <p:cNvPr id="2080" name="Google Shape;2080;g358f260d2dc_0_226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81" name="Google Shape;2081;g358f260d2dc_0_2268"/>
          <p:cNvSpPr/>
          <p:nvPr/>
        </p:nvSpPr>
        <p:spPr>
          <a:xfrm>
            <a:off x="242850" y="210150"/>
            <a:ext cx="4329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082" name="Google Shape;2082;g358f260d2dc_0_2268"/>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83" name="Google Shape;2083;g358f260d2dc_0_2268"/>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84" name="Google Shape;2084;g358f260d2dc_0_2268"/>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Robins Egg">
  <p:cSld name="Title and Content_50_50_Robins Egg">
    <p:bg>
      <p:bgPr>
        <a:solidFill>
          <a:schemeClr val="lt1"/>
        </a:solidFill>
      </p:bgPr>
    </p:bg>
    <p:spTree>
      <p:nvGrpSpPr>
        <p:cNvPr id="2085" name="Shape 2085"/>
        <p:cNvGrpSpPr/>
        <p:nvPr/>
      </p:nvGrpSpPr>
      <p:grpSpPr>
        <a:xfrm>
          <a:off x="0" y="0"/>
          <a:ext cx="0" cy="0"/>
          <a:chOff x="0" y="0"/>
          <a:chExt cx="0" cy="0"/>
        </a:xfrm>
      </p:grpSpPr>
      <p:sp>
        <p:nvSpPr>
          <p:cNvPr id="2086" name="Google Shape;2086;g358f260d2dc_0_227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87" name="Google Shape;2087;g358f260d2dc_0_2274"/>
          <p:cNvSpPr/>
          <p:nvPr/>
        </p:nvSpPr>
        <p:spPr>
          <a:xfrm>
            <a:off x="242850" y="210150"/>
            <a:ext cx="4329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088" name="Google Shape;2088;g358f260d2dc_0_2274"/>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89" name="Google Shape;2089;g358f260d2dc_0_2274"/>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i="0"/>
            </a:lvl2pPr>
            <a:lvl3pPr indent="-317500" lvl="2" marL="1371600" algn="l">
              <a:lnSpc>
                <a:spcPct val="100000"/>
              </a:lnSpc>
              <a:spcBef>
                <a:spcPts val="375"/>
              </a:spcBef>
              <a:spcAft>
                <a:spcPts val="0"/>
              </a:spcAft>
              <a:buClr>
                <a:schemeClr val="dk1"/>
              </a:buClr>
              <a:buSzPts val="1400"/>
              <a:buChar char="•"/>
              <a:defRPr i="0"/>
            </a:lvl3pPr>
            <a:lvl4pPr indent="-317500" lvl="3" marL="1828800" algn="l">
              <a:lnSpc>
                <a:spcPct val="100000"/>
              </a:lnSpc>
              <a:spcBef>
                <a:spcPts val="375"/>
              </a:spcBef>
              <a:spcAft>
                <a:spcPts val="0"/>
              </a:spcAft>
              <a:buClr>
                <a:schemeClr val="dk1"/>
              </a:buClr>
              <a:buSzPts val="1400"/>
              <a:buChar char="•"/>
              <a:defRPr i="0"/>
            </a:lvl4pPr>
            <a:lvl5pPr indent="-317500" lvl="4" marL="2286000" algn="l">
              <a:lnSpc>
                <a:spcPct val="100000"/>
              </a:lnSpc>
              <a:spcBef>
                <a:spcPts val="375"/>
              </a:spcBef>
              <a:spcAft>
                <a:spcPts val="0"/>
              </a:spcAft>
              <a:buClr>
                <a:schemeClr val="dk1"/>
              </a:buClr>
              <a:buSzPts val="1400"/>
              <a:buChar char="•"/>
              <a:defRPr i="0"/>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90" name="Google Shape;2090;g358f260d2dc_0_2274"/>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72" name="Shape 272"/>
        <p:cNvGrpSpPr/>
        <p:nvPr/>
      </p:nvGrpSpPr>
      <p:grpSpPr>
        <a:xfrm>
          <a:off x="0" y="0"/>
          <a:ext cx="0" cy="0"/>
          <a:chOff x="0" y="0"/>
          <a:chExt cx="0" cy="0"/>
        </a:xfrm>
      </p:grpSpPr>
      <p:sp>
        <p:nvSpPr>
          <p:cNvPr id="273" name="Google Shape;273;g357fd9e02d3_1_2075"/>
          <p:cNvSpPr txBox="1"/>
          <p:nvPr>
            <p:ph type="title"/>
          </p:nvPr>
        </p:nvSpPr>
        <p:spPr>
          <a:xfrm>
            <a:off x="228600" y="6"/>
            <a:ext cx="8686800" cy="585300"/>
          </a:xfrm>
          <a:prstGeom prst="rect">
            <a:avLst/>
          </a:prstGeom>
          <a:noFill/>
          <a:ln>
            <a:noFill/>
          </a:ln>
        </p:spPr>
        <p:txBody>
          <a:bodyPr anchorCtr="0" anchor="b" bIns="34275" lIns="0" spcFirstLastPara="1" rIns="0" wrap="square" tIns="34275">
            <a:noAutofit/>
          </a:bodyPr>
          <a:lstStyle>
            <a:lvl1pPr lvl="0" marR="0" algn="l">
              <a:lnSpc>
                <a:spcPct val="90000"/>
              </a:lnSpc>
              <a:spcBef>
                <a:spcPts val="0"/>
              </a:spcBef>
              <a:spcAft>
                <a:spcPts val="0"/>
              </a:spcAft>
              <a:buClr>
                <a:srgbClr val="5D5D5D"/>
              </a:buClr>
              <a:buSzPts val="2100"/>
              <a:buFont typeface="Roboto Light"/>
              <a:buNone/>
              <a:defRPr b="0" i="0" sz="2100" u="none" cap="none" strike="noStrike">
                <a:solidFill>
                  <a:srgbClr val="5D5D5D"/>
                </a:solidFill>
                <a:latin typeface="Roboto Light"/>
                <a:ea typeface="Roboto Light"/>
                <a:cs typeface="Roboto Light"/>
                <a:sym typeface="Roboto Light"/>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74" name="Google Shape;274;g357fd9e02d3_1_2075"/>
          <p:cNvSpPr txBox="1"/>
          <p:nvPr>
            <p:ph idx="1" type="body"/>
          </p:nvPr>
        </p:nvSpPr>
        <p:spPr>
          <a:xfrm>
            <a:off x="242889" y="771525"/>
            <a:ext cx="8672400" cy="36861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600"/>
              </a:spcBef>
              <a:spcAft>
                <a:spcPts val="0"/>
              </a:spcAft>
              <a:buClr>
                <a:srgbClr val="5D5D5D"/>
              </a:buClr>
              <a:buSzPts val="1500"/>
              <a:buFont typeface="Arial"/>
              <a:buNone/>
              <a:defRPr b="0" i="0" sz="1500" u="none" cap="none" strike="noStrike">
                <a:solidFill>
                  <a:srgbClr val="5D5D5D"/>
                </a:solidFill>
                <a:latin typeface="Roboto Light"/>
                <a:ea typeface="Roboto Light"/>
                <a:cs typeface="Roboto Light"/>
                <a:sym typeface="Roboto Light"/>
              </a:defRPr>
            </a:lvl1pPr>
            <a:lvl2pPr indent="-317500" lvl="1" marL="9144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2pPr>
            <a:lvl3pPr indent="-317500" lvl="2" marL="13716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3pPr>
            <a:lvl4pPr indent="-298450" lvl="3" marL="18288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4pPr>
            <a:lvl5pPr indent="-298450" lvl="4" marL="22860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5pPr>
            <a:lvl6pPr indent="-292100" lvl="5" marL="27432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6pPr>
            <a:lvl7pPr indent="-292100" lvl="6" marL="32004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7pPr>
            <a:lvl8pPr indent="-292100" lvl="7" marL="36576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8pPr>
            <a:lvl9pPr indent="-292100" lvl="8" marL="41148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Panel w Title">
  <p:cSld name="Title and Content_50_50_Robins Egg_1">
    <p:bg>
      <p:bgPr>
        <a:solidFill>
          <a:schemeClr val="lt1"/>
        </a:solidFill>
      </p:bgPr>
    </p:bg>
    <p:spTree>
      <p:nvGrpSpPr>
        <p:cNvPr id="2091" name="Shape 2091"/>
        <p:cNvGrpSpPr/>
        <p:nvPr/>
      </p:nvGrpSpPr>
      <p:grpSpPr>
        <a:xfrm>
          <a:off x="0" y="0"/>
          <a:ext cx="0" cy="0"/>
          <a:chOff x="0" y="0"/>
          <a:chExt cx="0" cy="0"/>
        </a:xfrm>
      </p:grpSpPr>
      <p:sp>
        <p:nvSpPr>
          <p:cNvPr id="2092" name="Google Shape;2092;g358f260d2dc_0_228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93" name="Google Shape;2093;g358f260d2dc_0_2280"/>
          <p:cNvSpPr/>
          <p:nvPr/>
        </p:nvSpPr>
        <p:spPr>
          <a:xfrm>
            <a:off x="242850" y="897925"/>
            <a:ext cx="4329300" cy="40353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094" name="Google Shape;2094;g358f260d2dc_0_2280"/>
          <p:cNvSpPr txBox="1"/>
          <p:nvPr>
            <p:ph type="title"/>
          </p:nvPr>
        </p:nvSpPr>
        <p:spPr>
          <a:xfrm>
            <a:off x="768145" y="132977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095" name="Google Shape;2095;g358f260d2dc_0_2280"/>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i="0"/>
            </a:lvl2pPr>
            <a:lvl3pPr indent="-317500" lvl="2" marL="1371600" algn="l">
              <a:lnSpc>
                <a:spcPct val="100000"/>
              </a:lnSpc>
              <a:spcBef>
                <a:spcPts val="375"/>
              </a:spcBef>
              <a:spcAft>
                <a:spcPts val="0"/>
              </a:spcAft>
              <a:buClr>
                <a:schemeClr val="dk1"/>
              </a:buClr>
              <a:buSzPts val="1400"/>
              <a:buChar char="•"/>
              <a:defRPr i="0"/>
            </a:lvl3pPr>
            <a:lvl4pPr indent="-317500" lvl="3" marL="1828800" algn="l">
              <a:lnSpc>
                <a:spcPct val="100000"/>
              </a:lnSpc>
              <a:spcBef>
                <a:spcPts val="375"/>
              </a:spcBef>
              <a:spcAft>
                <a:spcPts val="0"/>
              </a:spcAft>
              <a:buClr>
                <a:schemeClr val="dk1"/>
              </a:buClr>
              <a:buSzPts val="1400"/>
              <a:buChar char="•"/>
              <a:defRPr i="0"/>
            </a:lvl4pPr>
            <a:lvl5pPr indent="-317500" lvl="4" marL="2286000" algn="l">
              <a:lnSpc>
                <a:spcPct val="100000"/>
              </a:lnSpc>
              <a:spcBef>
                <a:spcPts val="375"/>
              </a:spcBef>
              <a:spcAft>
                <a:spcPts val="0"/>
              </a:spcAft>
              <a:buClr>
                <a:schemeClr val="dk1"/>
              </a:buClr>
              <a:buSzPts val="1400"/>
              <a:buChar char="•"/>
              <a:defRPr i="0"/>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96" name="Google Shape;2096;g358f260d2dc_0_2280"/>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097" name="Google Shape;2097;g358f260d2dc_0_2280"/>
          <p:cNvSpPr txBox="1"/>
          <p:nvPr>
            <p:ph idx="3"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2098" name="Shape 2098"/>
        <p:cNvGrpSpPr/>
        <p:nvPr/>
      </p:nvGrpSpPr>
      <p:grpSpPr>
        <a:xfrm>
          <a:off x="0" y="0"/>
          <a:ext cx="0" cy="0"/>
          <a:chOff x="0" y="0"/>
          <a:chExt cx="0" cy="0"/>
        </a:xfrm>
      </p:grpSpPr>
      <p:sp>
        <p:nvSpPr>
          <p:cNvPr id="2099" name="Google Shape;2099;g358f260d2dc_0_228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100" name="Google Shape;2100;g358f260d2dc_0_2287"/>
          <p:cNvSpPr/>
          <p:nvPr/>
        </p:nvSpPr>
        <p:spPr>
          <a:xfrm>
            <a:off x="242850" y="210150"/>
            <a:ext cx="4329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101" name="Google Shape;2101;g358f260d2dc_0_2287"/>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02" name="Google Shape;2102;g358f260d2dc_0_2287"/>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103" name="Google Shape;2103;g358f260d2dc_0_2287"/>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04" name="Shape 2104"/>
        <p:cNvGrpSpPr/>
        <p:nvPr/>
      </p:nvGrpSpPr>
      <p:grpSpPr>
        <a:xfrm>
          <a:off x="0" y="0"/>
          <a:ext cx="0" cy="0"/>
          <a:chOff x="0" y="0"/>
          <a:chExt cx="0" cy="0"/>
        </a:xfrm>
      </p:grpSpPr>
      <p:sp>
        <p:nvSpPr>
          <p:cNvPr id="2105" name="Google Shape;2105;g358f260d2dc_0_2293"/>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106" name="Google Shape;2106;g358f260d2dc_0_2293"/>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003CC8"/>
              </a:solidFill>
              <a:latin typeface="Roboto Light"/>
              <a:ea typeface="Roboto Light"/>
              <a:cs typeface="Roboto Light"/>
              <a:sym typeface="Roboto Light"/>
            </a:endParaRPr>
          </a:p>
        </p:txBody>
      </p:sp>
      <p:sp>
        <p:nvSpPr>
          <p:cNvPr id="2107" name="Google Shape;2107;g358f260d2dc_0_2293"/>
          <p:cNvSpPr/>
          <p:nvPr/>
        </p:nvSpPr>
        <p:spPr>
          <a:xfrm>
            <a:off x="4572131" y="0"/>
            <a:ext cx="2286000" cy="5143500"/>
          </a:xfrm>
          <a:prstGeom prst="rect">
            <a:avLst/>
          </a:prstGeom>
          <a:solidFill>
            <a:schemeClr val="accent4"/>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108" name="Google Shape;2108;g358f260d2dc_0_2293"/>
          <p:cNvSpPr/>
          <p:nvPr/>
        </p:nvSpPr>
        <p:spPr>
          <a:xfrm>
            <a:off x="6858071" y="0"/>
            <a:ext cx="2286000" cy="5143500"/>
          </a:xfrm>
          <a:prstGeom prst="rect">
            <a:avLst/>
          </a:prstGeom>
          <a:solidFill>
            <a:srgbClr val="D7EFF6"/>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109" name="Google Shape;2109;g358f260d2dc_0_2293"/>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2110" name="Google Shape;2110;g358f260d2dc_0_2293"/>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2111" name="Google Shape;2111;g358f260d2dc_0_2293"/>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sp>
        <p:nvSpPr>
          <p:cNvPr id="2112" name="Google Shape;2112;g358f260d2dc_0_2293"/>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pic>
        <p:nvPicPr>
          <p:cNvPr id="2113" name="Google Shape;2113;g358f260d2dc_0_2293"/>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114" name="Google Shape;2114;g358f260d2dc_0_229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
    <p:bg>
      <p:bgPr>
        <a:solidFill>
          <a:schemeClr val="dk2"/>
        </a:solidFill>
      </p:bgPr>
    </p:bg>
    <p:spTree>
      <p:nvGrpSpPr>
        <p:cNvPr id="2115" name="Shape 2115"/>
        <p:cNvGrpSpPr/>
        <p:nvPr/>
      </p:nvGrpSpPr>
      <p:grpSpPr>
        <a:xfrm>
          <a:off x="0" y="0"/>
          <a:ext cx="0" cy="0"/>
          <a:chOff x="0" y="0"/>
          <a:chExt cx="0" cy="0"/>
        </a:xfrm>
      </p:grpSpPr>
      <p:sp>
        <p:nvSpPr>
          <p:cNvPr id="2116" name="Google Shape;2116;g358f260d2dc_0_2304"/>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pic>
        <p:nvPicPr>
          <p:cNvPr id="2117" name="Google Shape;2117;g358f260d2dc_0_2304"/>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Robins Egg">
  <p:cSld name="Breaker_Robins Egg">
    <p:bg>
      <p:bgPr>
        <a:solidFill>
          <a:schemeClr val="accent4"/>
        </a:solidFill>
      </p:bgPr>
    </p:bg>
    <p:spTree>
      <p:nvGrpSpPr>
        <p:cNvPr id="2118" name="Shape 2118"/>
        <p:cNvGrpSpPr/>
        <p:nvPr/>
      </p:nvGrpSpPr>
      <p:grpSpPr>
        <a:xfrm>
          <a:off x="0" y="0"/>
          <a:ext cx="0" cy="0"/>
          <a:chOff x="0" y="0"/>
          <a:chExt cx="0" cy="0"/>
        </a:xfrm>
      </p:grpSpPr>
      <p:sp>
        <p:nvSpPr>
          <p:cNvPr id="2119" name="Google Shape;2119;g358f260d2dc_0_2307"/>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2120" name="Shape 2120"/>
        <p:cNvGrpSpPr/>
        <p:nvPr/>
      </p:nvGrpSpPr>
      <p:grpSpPr>
        <a:xfrm>
          <a:off x="0" y="0"/>
          <a:ext cx="0" cy="0"/>
          <a:chOff x="0" y="0"/>
          <a:chExt cx="0" cy="0"/>
        </a:xfrm>
      </p:grpSpPr>
      <p:sp>
        <p:nvSpPr>
          <p:cNvPr id="2121" name="Google Shape;2121;g358f260d2dc_0_2309"/>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2122" name="Shape 2122"/>
        <p:cNvGrpSpPr/>
        <p:nvPr/>
      </p:nvGrpSpPr>
      <p:grpSpPr>
        <a:xfrm>
          <a:off x="0" y="0"/>
          <a:ext cx="0" cy="0"/>
          <a:chOff x="0" y="0"/>
          <a:chExt cx="0" cy="0"/>
        </a:xfrm>
      </p:grpSpPr>
      <p:sp>
        <p:nvSpPr>
          <p:cNvPr id="2123" name="Google Shape;2123;g358f260d2dc_0_2311"/>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124" name="Google Shape;2124;g358f260d2dc_0_2311"/>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2125" name="Google Shape;2125;g358f260d2dc_0_2311"/>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accent3"/>
                </a:solidFill>
              </a:defRPr>
            </a:lvl1pPr>
            <a:lvl2pPr lvl="1" algn="ctr">
              <a:lnSpc>
                <a:spcPct val="100000"/>
              </a:lnSpc>
              <a:spcBef>
                <a:spcPts val="750"/>
              </a:spcBef>
              <a:spcAft>
                <a:spcPts val="0"/>
              </a:spcAft>
              <a:buSzPts val="1400"/>
              <a:buNone/>
              <a:defRPr>
                <a:solidFill>
                  <a:schemeClr val="accent3"/>
                </a:solidFill>
              </a:defRPr>
            </a:lvl2pPr>
            <a:lvl3pPr lvl="2" algn="ctr">
              <a:lnSpc>
                <a:spcPct val="100000"/>
              </a:lnSpc>
              <a:spcBef>
                <a:spcPts val="750"/>
              </a:spcBef>
              <a:spcAft>
                <a:spcPts val="0"/>
              </a:spcAft>
              <a:buSzPts val="1400"/>
              <a:buNone/>
              <a:defRPr>
                <a:solidFill>
                  <a:schemeClr val="accent3"/>
                </a:solidFill>
              </a:defRPr>
            </a:lvl3pPr>
            <a:lvl4pPr lvl="3" algn="ctr">
              <a:lnSpc>
                <a:spcPct val="100000"/>
              </a:lnSpc>
              <a:spcBef>
                <a:spcPts val="750"/>
              </a:spcBef>
              <a:spcAft>
                <a:spcPts val="0"/>
              </a:spcAft>
              <a:buSzPts val="1400"/>
              <a:buNone/>
              <a:defRPr>
                <a:solidFill>
                  <a:schemeClr val="accent3"/>
                </a:solidFill>
              </a:defRPr>
            </a:lvl4pPr>
            <a:lvl5pPr lvl="4" algn="ctr">
              <a:lnSpc>
                <a:spcPct val="100000"/>
              </a:lnSpc>
              <a:spcBef>
                <a:spcPts val="750"/>
              </a:spcBef>
              <a:spcAft>
                <a:spcPts val="0"/>
              </a:spcAft>
              <a:buSzPts val="1400"/>
              <a:buNone/>
              <a:defRPr>
                <a:solidFill>
                  <a:schemeClr val="accent3"/>
                </a:solidFill>
              </a:defRPr>
            </a:lvl5pPr>
            <a:lvl6pPr lvl="5" algn="ctr">
              <a:lnSpc>
                <a:spcPct val="100000"/>
              </a:lnSpc>
              <a:spcBef>
                <a:spcPts val="750"/>
              </a:spcBef>
              <a:spcAft>
                <a:spcPts val="0"/>
              </a:spcAft>
              <a:buSzPts val="1400"/>
              <a:buNone/>
              <a:defRPr>
                <a:solidFill>
                  <a:schemeClr val="accent3"/>
                </a:solidFill>
              </a:defRPr>
            </a:lvl6pPr>
            <a:lvl7pPr lvl="6" algn="ctr">
              <a:lnSpc>
                <a:spcPct val="100000"/>
              </a:lnSpc>
              <a:spcBef>
                <a:spcPts val="750"/>
              </a:spcBef>
              <a:spcAft>
                <a:spcPts val="0"/>
              </a:spcAft>
              <a:buSzPts val="1400"/>
              <a:buNone/>
              <a:defRPr>
                <a:solidFill>
                  <a:schemeClr val="accent3"/>
                </a:solidFill>
              </a:defRPr>
            </a:lvl7pPr>
            <a:lvl8pPr lvl="7" algn="ctr">
              <a:lnSpc>
                <a:spcPct val="100000"/>
              </a:lnSpc>
              <a:spcBef>
                <a:spcPts val="750"/>
              </a:spcBef>
              <a:spcAft>
                <a:spcPts val="0"/>
              </a:spcAft>
              <a:buSzPts val="1400"/>
              <a:buNone/>
              <a:defRPr>
                <a:solidFill>
                  <a:schemeClr val="accent3"/>
                </a:solidFill>
              </a:defRPr>
            </a:lvl8pPr>
            <a:lvl9pPr lvl="8" algn="ctr">
              <a:lnSpc>
                <a:spcPct val="100000"/>
              </a:lnSpc>
              <a:spcBef>
                <a:spcPts val="750"/>
              </a:spcBef>
              <a:spcAft>
                <a:spcPts val="0"/>
              </a:spcAft>
              <a:buSzPts val="1400"/>
              <a:buNone/>
              <a:defRPr>
                <a:solidFill>
                  <a:schemeClr val="accent3"/>
                </a:solidFill>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lt1"/>
        </a:solidFill>
      </p:bgPr>
    </p:bg>
    <p:spTree>
      <p:nvGrpSpPr>
        <p:cNvPr id="2126" name="Shape 2126"/>
        <p:cNvGrpSpPr/>
        <p:nvPr/>
      </p:nvGrpSpPr>
      <p:grpSpPr>
        <a:xfrm>
          <a:off x="0" y="0"/>
          <a:ext cx="0" cy="0"/>
          <a:chOff x="0" y="0"/>
          <a:chExt cx="0" cy="0"/>
        </a:xfrm>
      </p:grpSpPr>
      <p:sp>
        <p:nvSpPr>
          <p:cNvPr id="2127" name="Google Shape;2127;g358f260d2dc_0_2315"/>
          <p:cNvSpPr/>
          <p:nvPr/>
        </p:nvSpPr>
        <p:spPr>
          <a:xfrm>
            <a:off x="242850" y="210150"/>
            <a:ext cx="8658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128" name="Google Shape;2128;g358f260d2dc_0_2315"/>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129" name="Google Shape;2129;g358f260d2dc_0_2315"/>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2130" name="Shape 2130"/>
        <p:cNvGrpSpPr/>
        <p:nvPr/>
      </p:nvGrpSpPr>
      <p:grpSpPr>
        <a:xfrm>
          <a:off x="0" y="0"/>
          <a:ext cx="0" cy="0"/>
          <a:chOff x="0" y="0"/>
          <a:chExt cx="0" cy="0"/>
        </a:xfrm>
      </p:grpSpPr>
      <p:sp>
        <p:nvSpPr>
          <p:cNvPr id="2131" name="Google Shape;2131;g358f260d2dc_0_2319"/>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132" name="Google Shape;2132;g358f260d2dc_0_2319"/>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133" name="Google Shape;2133;g358f260d2dc_0_2319"/>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2134" name="Shape 2134"/>
        <p:cNvGrpSpPr/>
        <p:nvPr/>
      </p:nvGrpSpPr>
      <p:grpSpPr>
        <a:xfrm>
          <a:off x="0" y="0"/>
          <a:ext cx="0" cy="0"/>
          <a:chOff x="0" y="0"/>
          <a:chExt cx="0" cy="0"/>
        </a:xfrm>
      </p:grpSpPr>
      <p:sp>
        <p:nvSpPr>
          <p:cNvPr id="2135" name="Google Shape;2135;g358f260d2dc_0_232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136" name="Google Shape;2136;g358f260d2dc_0_232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
    <p:bg>
      <p:bgPr>
        <a:solidFill>
          <a:schemeClr val="dk2"/>
        </a:solidFill>
      </p:bgPr>
    </p:bg>
    <p:spTree>
      <p:nvGrpSpPr>
        <p:cNvPr id="275" name="Shape 275"/>
        <p:cNvGrpSpPr/>
        <p:nvPr/>
      </p:nvGrpSpPr>
      <p:grpSpPr>
        <a:xfrm>
          <a:off x="0" y="0"/>
          <a:ext cx="0" cy="0"/>
          <a:chOff x="0" y="0"/>
          <a:chExt cx="0" cy="0"/>
        </a:xfrm>
      </p:grpSpPr>
      <p:pic>
        <p:nvPicPr>
          <p:cNvPr id="276" name="Google Shape;276;g357fd9e02d3_1_2078"/>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77" name="Google Shape;277;g357fd9e02d3_1_2078"/>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2137" name="Shape 2137"/>
        <p:cNvGrpSpPr/>
        <p:nvPr/>
      </p:nvGrpSpPr>
      <p:grpSpPr>
        <a:xfrm>
          <a:off x="0" y="0"/>
          <a:ext cx="0" cy="0"/>
          <a:chOff x="0" y="0"/>
          <a:chExt cx="0" cy="0"/>
        </a:xfrm>
      </p:grpSpPr>
      <p:pic>
        <p:nvPicPr>
          <p:cNvPr id="2138" name="Google Shape;2138;g358f260d2dc_0_2326"/>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Robins Egg" showMasterSp="0">
  <p:cSld name="Logo_Robins Egg">
    <p:bg>
      <p:bgPr>
        <a:solidFill>
          <a:schemeClr val="accent4"/>
        </a:solidFill>
      </p:bgPr>
    </p:bg>
    <p:spTree>
      <p:nvGrpSpPr>
        <p:cNvPr id="2139" name="Shape 2139"/>
        <p:cNvGrpSpPr/>
        <p:nvPr/>
      </p:nvGrpSpPr>
      <p:grpSpPr>
        <a:xfrm>
          <a:off x="0" y="0"/>
          <a:ext cx="0" cy="0"/>
          <a:chOff x="0" y="0"/>
          <a:chExt cx="0" cy="0"/>
        </a:xfrm>
      </p:grpSpPr>
      <p:pic>
        <p:nvPicPr>
          <p:cNvPr id="2140" name="Google Shape;2140;g358f260d2dc_0_2328"/>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rgbClr val="D7EFF6"/>
        </a:solidFill>
      </p:bgPr>
    </p:bg>
    <p:spTree>
      <p:nvGrpSpPr>
        <p:cNvPr id="2141" name="Shape 2141"/>
        <p:cNvGrpSpPr/>
        <p:nvPr/>
      </p:nvGrpSpPr>
      <p:grpSpPr>
        <a:xfrm>
          <a:off x="0" y="0"/>
          <a:ext cx="0" cy="0"/>
          <a:chOff x="0" y="0"/>
          <a:chExt cx="0" cy="0"/>
        </a:xfrm>
      </p:grpSpPr>
      <p:pic>
        <p:nvPicPr>
          <p:cNvPr id="2142" name="Google Shape;2142;g358f260d2dc_0_2330"/>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1" showMasterSp="0">
  <p:cSld name="Title Slide_Denim_1">
    <p:bg>
      <p:bgPr>
        <a:solidFill>
          <a:schemeClr val="dk2"/>
        </a:solidFill>
      </p:bgPr>
    </p:bg>
    <p:spTree>
      <p:nvGrpSpPr>
        <p:cNvPr id="2143" name="Shape 2143"/>
        <p:cNvGrpSpPr/>
        <p:nvPr/>
      </p:nvGrpSpPr>
      <p:grpSpPr>
        <a:xfrm>
          <a:off x="0" y="0"/>
          <a:ext cx="0" cy="0"/>
          <a:chOff x="0" y="0"/>
          <a:chExt cx="0" cy="0"/>
        </a:xfrm>
      </p:grpSpPr>
      <p:sp>
        <p:nvSpPr>
          <p:cNvPr id="2144" name="Google Shape;2144;g358f260d2dc_0_2332"/>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2145" name="Google Shape;2145;g358f260d2dc_0_2332"/>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solidFill>
                  <a:schemeClr val="lt1"/>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solidFill>
                  <a:schemeClr val="lt1"/>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solidFill>
                  <a:schemeClr val="lt1"/>
                </a:solidFill>
                <a:latin typeface="Montserrat SemiBold"/>
                <a:ea typeface="Montserrat SemiBold"/>
                <a:cs typeface="Montserrat SemiBold"/>
                <a:sym typeface="Montserrat SemiBold"/>
              </a:defRPr>
            </a:lvl9pPr>
          </a:lstStyle>
          <a:p/>
        </p:txBody>
      </p:sp>
      <p:pic>
        <p:nvPicPr>
          <p:cNvPr id="2146" name="Google Shape;2146;g358f260d2dc_0_2332"/>
          <p:cNvPicPr preferRelativeResize="0"/>
          <p:nvPr/>
        </p:nvPicPr>
        <p:blipFill rotWithShape="1">
          <a:blip r:embed="rId2">
            <a:alphaModFix/>
          </a:blip>
          <a:srcRect b="0" l="0" r="0" t="0"/>
          <a:stretch/>
        </p:blipFill>
        <p:spPr>
          <a:xfrm>
            <a:off x="570497" y="716943"/>
            <a:ext cx="2458450" cy="397939"/>
          </a:xfrm>
          <a:prstGeom prst="rect">
            <a:avLst/>
          </a:prstGeom>
          <a:noFill/>
          <a:ln>
            <a:noFill/>
          </a:ln>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Robins Egg" showMasterSp="0">
  <p:cSld name="Title Slide_Meadow_1">
    <p:bg>
      <p:bgPr>
        <a:solidFill>
          <a:schemeClr val="accent4"/>
        </a:solidFill>
      </p:bgPr>
    </p:bg>
    <p:spTree>
      <p:nvGrpSpPr>
        <p:cNvPr id="2147" name="Shape 2147"/>
        <p:cNvGrpSpPr/>
        <p:nvPr/>
      </p:nvGrpSpPr>
      <p:grpSpPr>
        <a:xfrm>
          <a:off x="0" y="0"/>
          <a:ext cx="0" cy="0"/>
          <a:chOff x="0" y="0"/>
          <a:chExt cx="0" cy="0"/>
        </a:xfrm>
      </p:grpSpPr>
      <p:pic>
        <p:nvPicPr>
          <p:cNvPr id="2148" name="Google Shape;2148;g358f260d2dc_0_2336"/>
          <p:cNvPicPr preferRelativeResize="0"/>
          <p:nvPr/>
        </p:nvPicPr>
        <p:blipFill rotWithShape="1">
          <a:blip r:embed="rId2">
            <a:alphaModFix/>
          </a:blip>
          <a:srcRect b="0" l="0" r="0" t="0"/>
          <a:stretch/>
        </p:blipFill>
        <p:spPr>
          <a:xfrm>
            <a:off x="563375" y="714325"/>
            <a:ext cx="2458369" cy="397925"/>
          </a:xfrm>
          <a:prstGeom prst="rect">
            <a:avLst/>
          </a:prstGeom>
          <a:noFill/>
          <a:ln>
            <a:noFill/>
          </a:ln>
        </p:spPr>
      </p:pic>
      <p:sp>
        <p:nvSpPr>
          <p:cNvPr id="2149" name="Google Shape;2149;g358f260d2dc_0_2336"/>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2150" name="Google Shape;2150;g358f260d2dc_0_2336"/>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Powder" showMasterSp="0">
  <p:cSld name="TITLE_1">
    <p:bg>
      <p:bgPr>
        <a:solidFill>
          <a:srgbClr val="D7EFF6"/>
        </a:solidFill>
      </p:bgPr>
    </p:bg>
    <p:spTree>
      <p:nvGrpSpPr>
        <p:cNvPr id="2151" name="Shape 2151"/>
        <p:cNvGrpSpPr/>
        <p:nvPr/>
      </p:nvGrpSpPr>
      <p:grpSpPr>
        <a:xfrm>
          <a:off x="0" y="0"/>
          <a:ext cx="0" cy="0"/>
          <a:chOff x="0" y="0"/>
          <a:chExt cx="0" cy="0"/>
        </a:xfrm>
      </p:grpSpPr>
      <p:sp>
        <p:nvSpPr>
          <p:cNvPr id="2152" name="Google Shape;2152;g358f260d2dc_0_2340"/>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2153" name="Google Shape;2153;g358f260d2dc_0_2340"/>
          <p:cNvSpPr txBox="1"/>
          <p:nvPr>
            <p:ph idx="1" type="subTitle"/>
          </p:nvPr>
        </p:nvSpPr>
        <p:spPr>
          <a:xfrm>
            <a:off x="570500" y="2906073"/>
            <a:ext cx="76431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pic>
        <p:nvPicPr>
          <p:cNvPr id="2154" name="Google Shape;2154;g358f260d2dc_0_2340"/>
          <p:cNvPicPr preferRelativeResize="0"/>
          <p:nvPr/>
        </p:nvPicPr>
        <p:blipFill rotWithShape="1">
          <a:blip r:embed="rId2">
            <a:alphaModFix/>
          </a:blip>
          <a:srcRect b="0" l="0" r="0" t="0"/>
          <a:stretch/>
        </p:blipFill>
        <p:spPr>
          <a:xfrm>
            <a:off x="563375" y="714325"/>
            <a:ext cx="2458369" cy="397925"/>
          </a:xfrm>
          <a:prstGeom prst="rect">
            <a:avLst/>
          </a:prstGeom>
          <a:noFill/>
          <a:ln>
            <a:noFill/>
          </a:ln>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rgbClr val="D7EFF6"/>
        </a:solidFill>
      </p:bgPr>
    </p:bg>
    <p:spTree>
      <p:nvGrpSpPr>
        <p:cNvPr id="2155" name="Shape 2155"/>
        <p:cNvGrpSpPr/>
        <p:nvPr/>
      </p:nvGrpSpPr>
      <p:grpSpPr>
        <a:xfrm>
          <a:off x="0" y="0"/>
          <a:ext cx="0" cy="0"/>
          <a:chOff x="0" y="0"/>
          <a:chExt cx="0" cy="0"/>
        </a:xfrm>
      </p:grpSpPr>
      <p:sp>
        <p:nvSpPr>
          <p:cNvPr id="2156" name="Google Shape;2156;g358f260d2dc_0_234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57" name="Google Shape;2157;g358f260d2dc_0_234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4"/>
        </a:solidFill>
      </p:bgPr>
    </p:bg>
    <p:spTree>
      <p:nvGrpSpPr>
        <p:cNvPr id="2158" name="Shape 2158"/>
        <p:cNvGrpSpPr/>
        <p:nvPr/>
      </p:nvGrpSpPr>
      <p:grpSpPr>
        <a:xfrm>
          <a:off x="0" y="0"/>
          <a:ext cx="0" cy="0"/>
          <a:chOff x="0" y="0"/>
          <a:chExt cx="0" cy="0"/>
        </a:xfrm>
      </p:grpSpPr>
      <p:sp>
        <p:nvSpPr>
          <p:cNvPr id="2159" name="Google Shape;2159;g358f260d2dc_0_234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60" name="Google Shape;2160;g358f260d2dc_0_234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2161" name="Shape 2161"/>
        <p:cNvGrpSpPr/>
        <p:nvPr/>
      </p:nvGrpSpPr>
      <p:grpSpPr>
        <a:xfrm>
          <a:off x="0" y="0"/>
          <a:ext cx="0" cy="0"/>
          <a:chOff x="0" y="0"/>
          <a:chExt cx="0" cy="0"/>
        </a:xfrm>
      </p:grpSpPr>
      <p:sp>
        <p:nvSpPr>
          <p:cNvPr id="2162" name="Google Shape;2162;g358f260d2dc_0_235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63" name="Google Shape;2163;g358f260d2dc_0_235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164" name="Google Shape;2164;g358f260d2dc_0_2350"/>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Light Gray" showMasterSp="0">
  <p:cSld name="Border_Powder_1">
    <p:bg>
      <p:bgPr>
        <a:solidFill>
          <a:schemeClr val="lt1"/>
        </a:solidFill>
      </p:bgPr>
    </p:bg>
    <p:spTree>
      <p:nvGrpSpPr>
        <p:cNvPr id="2165" name="Shape 2165"/>
        <p:cNvGrpSpPr/>
        <p:nvPr/>
      </p:nvGrpSpPr>
      <p:grpSpPr>
        <a:xfrm>
          <a:off x="0" y="0"/>
          <a:ext cx="0" cy="0"/>
          <a:chOff x="0" y="0"/>
          <a:chExt cx="0" cy="0"/>
        </a:xfrm>
      </p:grpSpPr>
      <p:sp>
        <p:nvSpPr>
          <p:cNvPr id="2166" name="Google Shape;2166;g358f260d2dc_0_2354"/>
          <p:cNvSpPr/>
          <p:nvPr/>
        </p:nvSpPr>
        <p:spPr>
          <a:xfrm>
            <a:off x="242850" y="210150"/>
            <a:ext cx="8658300" cy="4723200"/>
          </a:xfrm>
          <a:prstGeom prst="roundRect">
            <a:avLst>
              <a:gd fmla="val 227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167" name="Google Shape;2167;g358f260d2dc_0_2354"/>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168" name="Google Shape;2168;g358f260d2dc_0_2354"/>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278" name="Shape 278"/>
        <p:cNvGrpSpPr/>
        <p:nvPr/>
      </p:nvGrpSpPr>
      <p:grpSpPr>
        <a:xfrm>
          <a:off x="0" y="0"/>
          <a:ext cx="0" cy="0"/>
          <a:chOff x="0" y="0"/>
          <a:chExt cx="0" cy="0"/>
        </a:xfrm>
      </p:grpSpPr>
      <p:sp>
        <p:nvSpPr>
          <p:cNvPr id="279" name="Google Shape;279;g357fd9e02d3_1_208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g357fd9e02d3_1_208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enim" showMasterSp="0">
  <p:cSld name="Title Slide_Denim">
    <p:bg>
      <p:bgPr>
        <a:solidFill>
          <a:schemeClr val="dk2"/>
        </a:solidFill>
      </p:bgPr>
    </p:bg>
    <p:spTree>
      <p:nvGrpSpPr>
        <p:cNvPr id="2174" name="Shape 2174"/>
        <p:cNvGrpSpPr/>
        <p:nvPr/>
      </p:nvGrpSpPr>
      <p:grpSpPr>
        <a:xfrm>
          <a:off x="0" y="0"/>
          <a:ext cx="0" cy="0"/>
          <a:chOff x="0" y="0"/>
          <a:chExt cx="0" cy="0"/>
        </a:xfrm>
      </p:grpSpPr>
      <p:pic>
        <p:nvPicPr>
          <p:cNvPr id="2175" name="Google Shape;2175;g358f260d2dc_0_2901"/>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2176" name="Google Shape;2176;g358f260d2dc_0_2901"/>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77" name="Google Shape;2177;g358f260d2dc_0_2901"/>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enim">
  <p:cSld name="Title and Content_Denim">
    <p:bg>
      <p:bgPr>
        <a:solidFill>
          <a:schemeClr val="dk2"/>
        </a:solidFill>
      </p:bgPr>
    </p:bg>
    <p:spTree>
      <p:nvGrpSpPr>
        <p:cNvPr id="2178" name="Shape 2178"/>
        <p:cNvGrpSpPr/>
        <p:nvPr/>
      </p:nvGrpSpPr>
      <p:grpSpPr>
        <a:xfrm>
          <a:off x="0" y="0"/>
          <a:ext cx="0" cy="0"/>
          <a:chOff x="0" y="0"/>
          <a:chExt cx="0" cy="0"/>
        </a:xfrm>
      </p:grpSpPr>
      <p:sp>
        <p:nvSpPr>
          <p:cNvPr id="2179" name="Google Shape;2179;g358f260d2dc_0_290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80" name="Google Shape;2180;g358f260d2dc_0_290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81" name="Google Shape;2181;g358f260d2dc_0_2905"/>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pic>
        <p:nvPicPr>
          <p:cNvPr id="2182" name="Google Shape;2182;g358f260d2dc_0_2905"/>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183" name="Google Shape;2183;g358f260d2dc_0_2905"/>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spTree>
      <p:nvGrpSpPr>
        <p:cNvPr id="2184" name="Shape 2184"/>
        <p:cNvGrpSpPr/>
        <p:nvPr/>
      </p:nvGrpSpPr>
      <p:grpSpPr>
        <a:xfrm>
          <a:off x="0" y="0"/>
          <a:ext cx="0" cy="0"/>
          <a:chOff x="0" y="0"/>
          <a:chExt cx="0" cy="0"/>
        </a:xfrm>
      </p:grpSpPr>
      <p:sp>
        <p:nvSpPr>
          <p:cNvPr id="2185" name="Google Shape;2185;g358f260d2dc_0_291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86" name="Google Shape;2186;g358f260d2dc_0_291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187" name="Google Shape;2187;g358f260d2dc_0_291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188" name="Shape 2188"/>
        <p:cNvGrpSpPr/>
        <p:nvPr/>
      </p:nvGrpSpPr>
      <p:grpSpPr>
        <a:xfrm>
          <a:off x="0" y="0"/>
          <a:ext cx="0" cy="0"/>
          <a:chOff x="0" y="0"/>
          <a:chExt cx="0" cy="0"/>
        </a:xfrm>
      </p:grpSpPr>
      <p:sp>
        <p:nvSpPr>
          <p:cNvPr id="2189" name="Google Shape;2189;g358f260d2dc_0_2915"/>
          <p:cNvSpPr txBox="1"/>
          <p:nvPr>
            <p:ph type="title"/>
          </p:nvPr>
        </p:nvSpPr>
        <p:spPr>
          <a:xfrm>
            <a:off x="228600" y="6"/>
            <a:ext cx="8686800" cy="585300"/>
          </a:xfrm>
          <a:prstGeom prst="rect">
            <a:avLst/>
          </a:prstGeom>
          <a:noFill/>
          <a:ln>
            <a:noFill/>
          </a:ln>
        </p:spPr>
        <p:txBody>
          <a:bodyPr anchorCtr="0" anchor="b" bIns="34275" lIns="0" spcFirstLastPara="1" rIns="0" wrap="square" tIns="34275">
            <a:noAutofit/>
          </a:bodyPr>
          <a:lstStyle>
            <a:lvl1pPr lvl="0" marR="0" algn="l">
              <a:lnSpc>
                <a:spcPct val="90000"/>
              </a:lnSpc>
              <a:spcBef>
                <a:spcPts val="0"/>
              </a:spcBef>
              <a:spcAft>
                <a:spcPts val="0"/>
              </a:spcAft>
              <a:buClr>
                <a:srgbClr val="5D5D5D"/>
              </a:buClr>
              <a:buSzPts val="2100"/>
              <a:buFont typeface="Roboto Light"/>
              <a:buNone/>
              <a:defRPr b="0" i="0" sz="2100" u="none" cap="none" strike="noStrike">
                <a:solidFill>
                  <a:srgbClr val="5D5D5D"/>
                </a:solidFill>
                <a:latin typeface="Roboto Light"/>
                <a:ea typeface="Roboto Light"/>
                <a:cs typeface="Roboto Light"/>
                <a:sym typeface="Roboto Light"/>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190" name="Google Shape;2190;g358f260d2dc_0_2915"/>
          <p:cNvSpPr txBox="1"/>
          <p:nvPr>
            <p:ph idx="1" type="body"/>
          </p:nvPr>
        </p:nvSpPr>
        <p:spPr>
          <a:xfrm>
            <a:off x="242889" y="771525"/>
            <a:ext cx="8672400" cy="36861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600"/>
              </a:spcBef>
              <a:spcAft>
                <a:spcPts val="0"/>
              </a:spcAft>
              <a:buClr>
                <a:srgbClr val="5D5D5D"/>
              </a:buClr>
              <a:buSzPts val="1500"/>
              <a:buFont typeface="Arial"/>
              <a:buNone/>
              <a:defRPr b="0" i="0" sz="1500" u="none" cap="none" strike="noStrike">
                <a:solidFill>
                  <a:srgbClr val="5D5D5D"/>
                </a:solidFill>
                <a:latin typeface="Roboto Light"/>
                <a:ea typeface="Roboto Light"/>
                <a:cs typeface="Roboto Light"/>
                <a:sym typeface="Roboto Light"/>
              </a:defRPr>
            </a:lvl1pPr>
            <a:lvl2pPr indent="-317500" lvl="1" marL="9144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2pPr>
            <a:lvl3pPr indent="-317500" lvl="2" marL="13716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3pPr>
            <a:lvl4pPr indent="-298450" lvl="3" marL="18288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4pPr>
            <a:lvl5pPr indent="-298450" lvl="4" marL="22860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5pPr>
            <a:lvl6pPr indent="-292100" lvl="5" marL="27432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6pPr>
            <a:lvl7pPr indent="-292100" lvl="6" marL="32004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7pPr>
            <a:lvl8pPr indent="-292100" lvl="7" marL="36576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8pPr>
            <a:lvl9pPr indent="-292100" lvl="8" marL="4114800" marR="0" algn="l">
              <a:lnSpc>
                <a:spcPct val="90000"/>
              </a:lnSpc>
              <a:spcBef>
                <a:spcPts val="300"/>
              </a:spcBef>
              <a:spcAft>
                <a:spcPts val="0"/>
              </a:spcAft>
              <a:buClr>
                <a:schemeClr val="dk1"/>
              </a:buClr>
              <a:buSzPts val="1000"/>
              <a:buFont typeface="Arial"/>
              <a:buChar char="•"/>
              <a:defRPr b="0" i="0" sz="1000" u="none" cap="none" strike="noStrike">
                <a:solidFill>
                  <a:schemeClr val="dk1"/>
                </a:solidFill>
                <a:latin typeface="Roboto Light"/>
                <a:ea typeface="Roboto Light"/>
                <a:cs typeface="Roboto Light"/>
                <a:sym typeface="Roboto Ligh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enim">
  <p:cSld name="Breaker_Denim">
    <p:bg>
      <p:bgPr>
        <a:solidFill>
          <a:schemeClr val="dk2"/>
        </a:solidFill>
      </p:bgPr>
    </p:bg>
    <p:spTree>
      <p:nvGrpSpPr>
        <p:cNvPr id="2191" name="Shape 2191"/>
        <p:cNvGrpSpPr/>
        <p:nvPr/>
      </p:nvGrpSpPr>
      <p:grpSpPr>
        <a:xfrm>
          <a:off x="0" y="0"/>
          <a:ext cx="0" cy="0"/>
          <a:chOff x="0" y="0"/>
          <a:chExt cx="0" cy="0"/>
        </a:xfrm>
      </p:grpSpPr>
      <p:pic>
        <p:nvPicPr>
          <p:cNvPr id="2192" name="Google Shape;2192;g358f260d2dc_0_2918"/>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193" name="Google Shape;2193;g358f260d2dc_0_2918"/>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solidFill>
                  <a:schemeClr val="accent3"/>
                </a:solidFill>
              </a:defRPr>
            </a:lvl1pPr>
            <a:lvl2pPr lvl="1" algn="l">
              <a:lnSpc>
                <a:spcPct val="100000"/>
              </a:lnSpc>
              <a:spcBef>
                <a:spcPts val="0"/>
              </a:spcBef>
              <a:spcAft>
                <a:spcPts val="0"/>
              </a:spcAft>
              <a:buSzPts val="2400"/>
              <a:buNone/>
              <a:defRPr sz="3600">
                <a:solidFill>
                  <a:schemeClr val="accent3"/>
                </a:solidFill>
              </a:defRPr>
            </a:lvl2pPr>
            <a:lvl3pPr lvl="2" algn="l">
              <a:lnSpc>
                <a:spcPct val="100000"/>
              </a:lnSpc>
              <a:spcBef>
                <a:spcPts val="0"/>
              </a:spcBef>
              <a:spcAft>
                <a:spcPts val="0"/>
              </a:spcAft>
              <a:buSzPts val="2400"/>
              <a:buNone/>
              <a:defRPr sz="3600">
                <a:solidFill>
                  <a:schemeClr val="accent3"/>
                </a:solidFill>
              </a:defRPr>
            </a:lvl3pPr>
            <a:lvl4pPr lvl="3" algn="l">
              <a:lnSpc>
                <a:spcPct val="100000"/>
              </a:lnSpc>
              <a:spcBef>
                <a:spcPts val="0"/>
              </a:spcBef>
              <a:spcAft>
                <a:spcPts val="0"/>
              </a:spcAft>
              <a:buSzPts val="2400"/>
              <a:buNone/>
              <a:defRPr sz="3600">
                <a:solidFill>
                  <a:schemeClr val="accent3"/>
                </a:solidFill>
              </a:defRPr>
            </a:lvl4pPr>
            <a:lvl5pPr lvl="4" algn="l">
              <a:lnSpc>
                <a:spcPct val="100000"/>
              </a:lnSpc>
              <a:spcBef>
                <a:spcPts val="0"/>
              </a:spcBef>
              <a:spcAft>
                <a:spcPts val="0"/>
              </a:spcAft>
              <a:buSzPts val="2400"/>
              <a:buNone/>
              <a:defRPr sz="3600">
                <a:solidFill>
                  <a:schemeClr val="accent3"/>
                </a:solidFill>
              </a:defRPr>
            </a:lvl5pPr>
            <a:lvl6pPr lvl="5" algn="l">
              <a:lnSpc>
                <a:spcPct val="100000"/>
              </a:lnSpc>
              <a:spcBef>
                <a:spcPts val="0"/>
              </a:spcBef>
              <a:spcAft>
                <a:spcPts val="0"/>
              </a:spcAft>
              <a:buSzPts val="2400"/>
              <a:buNone/>
              <a:defRPr sz="3600">
                <a:solidFill>
                  <a:schemeClr val="accent3"/>
                </a:solidFill>
              </a:defRPr>
            </a:lvl6pPr>
            <a:lvl7pPr lvl="6" algn="l">
              <a:lnSpc>
                <a:spcPct val="100000"/>
              </a:lnSpc>
              <a:spcBef>
                <a:spcPts val="0"/>
              </a:spcBef>
              <a:spcAft>
                <a:spcPts val="0"/>
              </a:spcAft>
              <a:buSzPts val="2400"/>
              <a:buNone/>
              <a:defRPr sz="3600">
                <a:solidFill>
                  <a:schemeClr val="accent3"/>
                </a:solidFill>
              </a:defRPr>
            </a:lvl7pPr>
            <a:lvl8pPr lvl="7" algn="l">
              <a:lnSpc>
                <a:spcPct val="100000"/>
              </a:lnSpc>
              <a:spcBef>
                <a:spcPts val="0"/>
              </a:spcBef>
              <a:spcAft>
                <a:spcPts val="0"/>
              </a:spcAft>
              <a:buSzPts val="2400"/>
              <a:buNone/>
              <a:defRPr sz="3600">
                <a:solidFill>
                  <a:schemeClr val="accent3"/>
                </a:solidFill>
              </a:defRPr>
            </a:lvl8pPr>
            <a:lvl9pPr lvl="8" algn="l">
              <a:lnSpc>
                <a:spcPct val="100000"/>
              </a:lnSpc>
              <a:spcBef>
                <a:spcPts val="0"/>
              </a:spcBef>
              <a:spcAft>
                <a:spcPts val="0"/>
              </a:spcAft>
              <a:buSzPts val="2400"/>
              <a:buNone/>
              <a:defRPr sz="3600">
                <a:solidFill>
                  <a:schemeClr val="accent3"/>
                </a:solidFil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type="blank">
  <p:cSld name="BLANK">
    <p:bg>
      <p:bgPr>
        <a:solidFill>
          <a:schemeClr val="lt1"/>
        </a:solidFill>
      </p:bgPr>
    </p:bg>
    <p:spTree>
      <p:nvGrpSpPr>
        <p:cNvPr id="2194" name="Shape 2194"/>
        <p:cNvGrpSpPr/>
        <p:nvPr/>
      </p:nvGrpSpPr>
      <p:grpSpPr>
        <a:xfrm>
          <a:off x="0" y="0"/>
          <a:ext cx="0" cy="0"/>
          <a:chOff x="0" y="0"/>
          <a:chExt cx="0" cy="0"/>
        </a:xfrm>
      </p:grpSpPr>
      <p:sp>
        <p:nvSpPr>
          <p:cNvPr id="2195" name="Google Shape;2195;g358f260d2dc_0_292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196" name="Google Shape;2196;g358f260d2dc_0_292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2197" name="Shape 2197"/>
        <p:cNvGrpSpPr/>
        <p:nvPr/>
      </p:nvGrpSpPr>
      <p:grpSpPr>
        <a:xfrm>
          <a:off x="0" y="0"/>
          <a:ext cx="0" cy="0"/>
          <a:chOff x="0" y="0"/>
          <a:chExt cx="0" cy="0"/>
        </a:xfrm>
      </p:grpSpPr>
      <p:sp>
        <p:nvSpPr>
          <p:cNvPr id="2198" name="Google Shape;2198;g358f260d2dc_0_292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199" name="Google Shape;2199;g358f260d2dc_0_2924"/>
          <p:cNvSpPr/>
          <p:nvPr/>
        </p:nvSpPr>
        <p:spPr>
          <a:xfrm>
            <a:off x="242850" y="210150"/>
            <a:ext cx="4329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00" name="Google Shape;2200;g358f260d2dc_0_2924"/>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01" name="Google Shape;2201;g358f260d2dc_0_2924"/>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02" name="Google Shape;2202;g358f260d2dc_0_2924"/>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Title_white">
  <p:cSld name="BLANK_1_2_3">
    <p:bg>
      <p:bgPr>
        <a:noFill/>
      </p:bgPr>
    </p:bg>
    <p:spTree>
      <p:nvGrpSpPr>
        <p:cNvPr id="2203" name="Shape 2203"/>
        <p:cNvGrpSpPr/>
        <p:nvPr/>
      </p:nvGrpSpPr>
      <p:grpSpPr>
        <a:xfrm>
          <a:off x="0" y="0"/>
          <a:ext cx="0" cy="0"/>
          <a:chOff x="0" y="0"/>
          <a:chExt cx="0" cy="0"/>
        </a:xfrm>
      </p:grpSpPr>
      <p:sp>
        <p:nvSpPr>
          <p:cNvPr id="2204" name="Google Shape;2204;g358f260d2dc_0_2930"/>
          <p:cNvSpPr txBox="1"/>
          <p:nvPr>
            <p:ph type="title"/>
          </p:nvPr>
        </p:nvSpPr>
        <p:spPr>
          <a:xfrm>
            <a:off x="348750" y="685800"/>
            <a:ext cx="8446500" cy="4104000"/>
          </a:xfrm>
          <a:prstGeom prst="rect">
            <a:avLst/>
          </a:prstGeom>
          <a:noFill/>
          <a:ln>
            <a:noFill/>
          </a:ln>
        </p:spPr>
        <p:txBody>
          <a:bodyPr anchorCtr="0" anchor="ctr" bIns="0" lIns="0" spcFirstLastPara="1" rIns="0" wrap="square" tIns="0">
            <a:noAutofit/>
          </a:bodyPr>
          <a:lstStyle>
            <a:lvl1pPr lvl="0" marR="0" algn="ctr">
              <a:lnSpc>
                <a:spcPct val="115000"/>
              </a:lnSpc>
              <a:spcBef>
                <a:spcPts val="0"/>
              </a:spcBef>
              <a:spcAft>
                <a:spcPts val="0"/>
              </a:spcAft>
              <a:buClr>
                <a:srgbClr val="FF671F"/>
              </a:buClr>
              <a:buSzPts val="4000"/>
              <a:buFont typeface="Roboto"/>
              <a:buNone/>
              <a:defRPr b="1" i="0" sz="4000" u="none" cap="none" strike="noStrike">
                <a:solidFill>
                  <a:srgbClr val="FF671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2205" name="Shape 2205"/>
        <p:cNvGrpSpPr/>
        <p:nvPr/>
      </p:nvGrpSpPr>
      <p:grpSpPr>
        <a:xfrm>
          <a:off x="0" y="0"/>
          <a:ext cx="0" cy="0"/>
          <a:chOff x="0" y="0"/>
          <a:chExt cx="0" cy="0"/>
        </a:xfrm>
      </p:grpSpPr>
      <p:pic>
        <p:nvPicPr>
          <p:cNvPr id="2206" name="Google Shape;2206;g358f260d2dc_0_2932"/>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2207" name="Shape 2207"/>
        <p:cNvGrpSpPr/>
        <p:nvPr/>
      </p:nvGrpSpPr>
      <p:grpSpPr>
        <a:xfrm>
          <a:off x="0" y="0"/>
          <a:ext cx="0" cy="0"/>
          <a:chOff x="0" y="0"/>
          <a:chExt cx="0" cy="0"/>
        </a:xfrm>
      </p:grpSpPr>
      <p:sp>
        <p:nvSpPr>
          <p:cNvPr id="2208" name="Google Shape;2208;g358f260d2dc_0_293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09" name="Google Shape;2209;g358f260d2dc_0_293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210" name="Google Shape;2210;g358f260d2dc_0_2934"/>
          <p:cNvSpPr txBox="1"/>
          <p:nvPr>
            <p:ph idx="1" type="body"/>
          </p:nvPr>
        </p:nvSpPr>
        <p:spPr>
          <a:xfrm>
            <a:off x="342902"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11" name="Google Shape;2211;g358f260d2dc_0_2934"/>
          <p:cNvSpPr txBox="1"/>
          <p:nvPr>
            <p:ph idx="2" type="body"/>
          </p:nvPr>
        </p:nvSpPr>
        <p:spPr>
          <a:xfrm>
            <a:off x="330726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12" name="Google Shape;2212;g358f260d2dc_0_2934"/>
          <p:cNvSpPr txBox="1"/>
          <p:nvPr>
            <p:ph idx="3" type="body"/>
          </p:nvPr>
        </p:nvSpPr>
        <p:spPr>
          <a:xfrm>
            <a:off x="626914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13" name="Google Shape;2213;g358f260d2dc_0_2934"/>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281" name="Shape 281"/>
        <p:cNvGrpSpPr/>
        <p:nvPr/>
      </p:nvGrpSpPr>
      <p:grpSpPr>
        <a:xfrm>
          <a:off x="0" y="0"/>
          <a:ext cx="0" cy="0"/>
          <a:chOff x="0" y="0"/>
          <a:chExt cx="0" cy="0"/>
        </a:xfrm>
      </p:grpSpPr>
      <p:sp>
        <p:nvSpPr>
          <p:cNvPr id="282" name="Google Shape;282;g357fd9e02d3_1_208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g357fd9e02d3_1_2084"/>
          <p:cNvSpPr/>
          <p:nvPr/>
        </p:nvSpPr>
        <p:spPr>
          <a:xfrm>
            <a:off x="242850" y="210150"/>
            <a:ext cx="4329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84" name="Google Shape;284;g357fd9e02d3_1_2084"/>
          <p:cNvSpPr txBox="1"/>
          <p:nvPr>
            <p:ph type="title"/>
          </p:nvPr>
        </p:nvSpPr>
        <p:spPr>
          <a:xfrm>
            <a:off x="768095" y="897923"/>
            <a:ext cx="3278700" cy="31305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85" name="Google Shape;285;g357fd9e02d3_1_2084"/>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228600" lvl="1" marL="914400" algn="l">
              <a:lnSpc>
                <a:spcPct val="100000"/>
              </a:lnSpc>
              <a:spcBef>
                <a:spcPts val="400"/>
              </a:spcBef>
              <a:spcAft>
                <a:spcPts val="0"/>
              </a:spcAft>
              <a:buClr>
                <a:schemeClr val="dk1"/>
              </a:buClr>
              <a:buSzPts val="1400"/>
              <a:buNone/>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286" name="Google Shape;286;g357fd9e02d3_1_2084"/>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228600" lvl="1" marL="914400" algn="l">
              <a:lnSpc>
                <a:spcPct val="100000"/>
              </a:lnSpc>
              <a:spcBef>
                <a:spcPts val="400"/>
              </a:spcBef>
              <a:spcAft>
                <a:spcPts val="0"/>
              </a:spcAft>
              <a:buClr>
                <a:schemeClr val="dk1"/>
              </a:buClr>
              <a:buSzPts val="1400"/>
              <a:buNone/>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2214" name="Shape 2214"/>
        <p:cNvGrpSpPr/>
        <p:nvPr/>
      </p:nvGrpSpPr>
      <p:grpSpPr>
        <a:xfrm>
          <a:off x="0" y="0"/>
          <a:ext cx="0" cy="0"/>
          <a:chOff x="0" y="0"/>
          <a:chExt cx="0" cy="0"/>
        </a:xfrm>
      </p:grpSpPr>
      <p:sp>
        <p:nvSpPr>
          <p:cNvPr id="2215" name="Google Shape;2215;g358f260d2dc_0_294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16" name="Google Shape;2216;g358f260d2dc_0_2941"/>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317500" lvl="1" marL="914400" algn="l">
              <a:lnSpc>
                <a:spcPct val="100000"/>
              </a:lnSpc>
              <a:spcBef>
                <a:spcPts val="375"/>
              </a:spcBef>
              <a:spcAft>
                <a:spcPts val="0"/>
              </a:spcAft>
              <a:buClr>
                <a:schemeClr val="dk1"/>
              </a:buClr>
              <a:buSzPts val="1400"/>
              <a:buChar char="•"/>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17" name="Google Shape;2217;g358f260d2dc_0_294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218" name="Google Shape;2218;g358f260d2dc_0_294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eadow">
  <p:cSld name="Title and Content_Meadow">
    <p:bg>
      <p:bgPr>
        <a:solidFill>
          <a:schemeClr val="accent2"/>
        </a:solidFill>
      </p:bgPr>
    </p:bg>
    <p:spTree>
      <p:nvGrpSpPr>
        <p:cNvPr id="2219" name="Shape 2219"/>
        <p:cNvGrpSpPr/>
        <p:nvPr/>
      </p:nvGrpSpPr>
      <p:grpSpPr>
        <a:xfrm>
          <a:off x="0" y="0"/>
          <a:ext cx="0" cy="0"/>
          <a:chOff x="0" y="0"/>
          <a:chExt cx="0" cy="0"/>
        </a:xfrm>
      </p:grpSpPr>
      <p:sp>
        <p:nvSpPr>
          <p:cNvPr id="2220" name="Google Shape;2220;g358f260d2dc_0_294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21" name="Google Shape;2221;g358f260d2dc_0_294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22" name="Google Shape;2222;g358f260d2dc_0_2946"/>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lt1"/>
              </a:buClr>
              <a:buSzPts val="1400"/>
              <a:buChar char="•"/>
              <a:defRPr>
                <a:solidFill>
                  <a:schemeClr val="lt1"/>
                </a:solidFill>
              </a:defRPr>
            </a:lvl1pPr>
            <a:lvl2pPr indent="-317500" lvl="1" marL="914400" algn="l">
              <a:lnSpc>
                <a:spcPct val="100000"/>
              </a:lnSpc>
              <a:spcBef>
                <a:spcPts val="375"/>
              </a:spcBef>
              <a:spcAft>
                <a:spcPts val="0"/>
              </a:spcAft>
              <a:buClr>
                <a:schemeClr val="lt1"/>
              </a:buClr>
              <a:buSzPts val="1400"/>
              <a:buChar char="•"/>
              <a:defRPr>
                <a:solidFill>
                  <a:schemeClr val="lt1"/>
                </a:solidFill>
              </a:defRPr>
            </a:lvl2pPr>
            <a:lvl3pPr indent="-317500" lvl="2" marL="1371600" algn="l">
              <a:lnSpc>
                <a:spcPct val="100000"/>
              </a:lnSpc>
              <a:spcBef>
                <a:spcPts val="375"/>
              </a:spcBef>
              <a:spcAft>
                <a:spcPts val="0"/>
              </a:spcAft>
              <a:buClr>
                <a:schemeClr val="lt1"/>
              </a:buClr>
              <a:buSzPts val="1400"/>
              <a:buChar char="•"/>
              <a:defRPr>
                <a:solidFill>
                  <a:schemeClr val="lt1"/>
                </a:solidFill>
              </a:defRPr>
            </a:lvl3pPr>
            <a:lvl4pPr indent="-317500" lvl="3" marL="1828800" algn="l">
              <a:lnSpc>
                <a:spcPct val="100000"/>
              </a:lnSpc>
              <a:spcBef>
                <a:spcPts val="375"/>
              </a:spcBef>
              <a:spcAft>
                <a:spcPts val="0"/>
              </a:spcAft>
              <a:buClr>
                <a:schemeClr val="lt1"/>
              </a:buClr>
              <a:buSzPts val="1400"/>
              <a:buChar char="•"/>
              <a:defRPr>
                <a:solidFill>
                  <a:schemeClr val="lt1"/>
                </a:solidFill>
              </a:defRPr>
            </a:lvl4pPr>
            <a:lvl5pPr indent="-317500" lvl="4" marL="2286000" algn="l">
              <a:lnSpc>
                <a:spcPct val="100000"/>
              </a:lnSpc>
              <a:spcBef>
                <a:spcPts val="375"/>
              </a:spcBef>
              <a:spcAft>
                <a:spcPts val="0"/>
              </a:spcAft>
              <a:buClr>
                <a:schemeClr val="lt1"/>
              </a:buClr>
              <a:buSzPts val="1400"/>
              <a:buChar char="•"/>
              <a:defRPr>
                <a:solidFill>
                  <a:schemeClr val="lt1"/>
                </a:solidFill>
              </a:defRPr>
            </a:lvl5pPr>
            <a:lvl6pPr indent="-317500" lvl="5" marL="2743200" algn="l">
              <a:lnSpc>
                <a:spcPct val="100000"/>
              </a:lnSpc>
              <a:spcBef>
                <a:spcPts val="375"/>
              </a:spcBef>
              <a:spcAft>
                <a:spcPts val="0"/>
              </a:spcAft>
              <a:buClr>
                <a:schemeClr val="lt1"/>
              </a:buClr>
              <a:buSzPts val="1400"/>
              <a:buChar char="•"/>
              <a:defRPr>
                <a:solidFill>
                  <a:schemeClr val="lt1"/>
                </a:solidFill>
              </a:defRPr>
            </a:lvl6pPr>
            <a:lvl7pPr indent="-317500" lvl="6" marL="3200400" algn="l">
              <a:lnSpc>
                <a:spcPct val="100000"/>
              </a:lnSpc>
              <a:spcBef>
                <a:spcPts val="375"/>
              </a:spcBef>
              <a:spcAft>
                <a:spcPts val="0"/>
              </a:spcAft>
              <a:buClr>
                <a:schemeClr val="lt1"/>
              </a:buClr>
              <a:buSzPts val="1400"/>
              <a:buChar char="•"/>
              <a:defRPr>
                <a:solidFill>
                  <a:schemeClr val="lt1"/>
                </a:solidFill>
              </a:defRPr>
            </a:lvl7pPr>
            <a:lvl8pPr indent="-317500" lvl="7" marL="3657600" algn="l">
              <a:lnSpc>
                <a:spcPct val="100000"/>
              </a:lnSpc>
              <a:spcBef>
                <a:spcPts val="375"/>
              </a:spcBef>
              <a:spcAft>
                <a:spcPts val="0"/>
              </a:spcAft>
              <a:buClr>
                <a:schemeClr val="lt1"/>
              </a:buClr>
              <a:buSzPts val="1400"/>
              <a:buChar char="•"/>
              <a:defRPr>
                <a:solidFill>
                  <a:schemeClr val="lt1"/>
                </a:solidFill>
              </a:defRPr>
            </a:lvl8pPr>
            <a:lvl9pPr indent="-317500" lvl="8" marL="4114800" algn="l">
              <a:lnSpc>
                <a:spcPct val="100000"/>
              </a:lnSpc>
              <a:spcBef>
                <a:spcPts val="375"/>
              </a:spcBef>
              <a:spcAft>
                <a:spcPts val="0"/>
              </a:spcAft>
              <a:buClr>
                <a:schemeClr val="lt1"/>
              </a:buClr>
              <a:buSzPts val="1400"/>
              <a:buChar char="•"/>
              <a:defRPr>
                <a:solidFill>
                  <a:schemeClr val="lt1"/>
                </a:solidFill>
              </a:defRPr>
            </a:lvl9pPr>
          </a:lstStyle>
          <a:p/>
        </p:txBody>
      </p:sp>
      <p:sp>
        <p:nvSpPr>
          <p:cNvPr id="2223" name="Google Shape;2223;g358f260d2dc_0_2946"/>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Robbins Egg">
  <p:cSld name="Title and Content_Robbins Egg">
    <p:bg>
      <p:bgPr>
        <a:solidFill>
          <a:schemeClr val="accent4"/>
        </a:solidFill>
      </p:bgPr>
    </p:bg>
    <p:spTree>
      <p:nvGrpSpPr>
        <p:cNvPr id="2224" name="Shape 2224"/>
        <p:cNvGrpSpPr/>
        <p:nvPr/>
      </p:nvGrpSpPr>
      <p:grpSpPr>
        <a:xfrm>
          <a:off x="0" y="0"/>
          <a:ext cx="0" cy="0"/>
          <a:chOff x="0" y="0"/>
          <a:chExt cx="0" cy="0"/>
        </a:xfrm>
      </p:grpSpPr>
      <p:sp>
        <p:nvSpPr>
          <p:cNvPr id="2225" name="Google Shape;2225;g358f260d2dc_0_295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26" name="Google Shape;2226;g358f260d2dc_0_295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27" name="Google Shape;2227;g358f260d2dc_0_2951"/>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28" name="Google Shape;2228;g358f260d2dc_0_295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rgbClr val="D7EFF6"/>
        </a:solidFill>
      </p:bgPr>
    </p:bg>
    <p:spTree>
      <p:nvGrpSpPr>
        <p:cNvPr id="2229" name="Shape 2229"/>
        <p:cNvGrpSpPr/>
        <p:nvPr/>
      </p:nvGrpSpPr>
      <p:grpSpPr>
        <a:xfrm>
          <a:off x="0" y="0"/>
          <a:ext cx="0" cy="0"/>
          <a:chOff x="0" y="0"/>
          <a:chExt cx="0" cy="0"/>
        </a:xfrm>
      </p:grpSpPr>
      <p:sp>
        <p:nvSpPr>
          <p:cNvPr id="2230" name="Google Shape;2230;g358f260d2dc_0_295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31" name="Google Shape;2231;g358f260d2dc_0_295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32" name="Google Shape;2232;g358f260d2dc_0_2956"/>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solidFill>
                  <a:schemeClr val="dk1"/>
                </a:solidFill>
              </a:defRPr>
            </a:lvl1pPr>
            <a:lvl2pPr indent="-317500" lvl="1" marL="914400" algn="l">
              <a:lnSpc>
                <a:spcPct val="100000"/>
              </a:lnSpc>
              <a:spcBef>
                <a:spcPts val="375"/>
              </a:spcBef>
              <a:spcAft>
                <a:spcPts val="0"/>
              </a:spcAft>
              <a:buClr>
                <a:schemeClr val="dk1"/>
              </a:buClr>
              <a:buSzPts val="1400"/>
              <a:buChar char="•"/>
              <a:defRPr>
                <a:solidFill>
                  <a:schemeClr val="dk1"/>
                </a:solidFill>
              </a:defRPr>
            </a:lvl2pPr>
            <a:lvl3pPr indent="-317500" lvl="2" marL="1371600" algn="l">
              <a:lnSpc>
                <a:spcPct val="100000"/>
              </a:lnSpc>
              <a:spcBef>
                <a:spcPts val="375"/>
              </a:spcBef>
              <a:spcAft>
                <a:spcPts val="0"/>
              </a:spcAft>
              <a:buClr>
                <a:schemeClr val="dk1"/>
              </a:buClr>
              <a:buSzPts val="1400"/>
              <a:buChar char="•"/>
              <a:defRPr>
                <a:solidFill>
                  <a:schemeClr val="dk1"/>
                </a:solidFill>
              </a:defRPr>
            </a:lvl3pPr>
            <a:lvl4pPr indent="-317500" lvl="3" marL="1828800" algn="l">
              <a:lnSpc>
                <a:spcPct val="100000"/>
              </a:lnSpc>
              <a:spcBef>
                <a:spcPts val="375"/>
              </a:spcBef>
              <a:spcAft>
                <a:spcPts val="0"/>
              </a:spcAft>
              <a:buClr>
                <a:schemeClr val="dk1"/>
              </a:buClr>
              <a:buSzPts val="1400"/>
              <a:buChar char="•"/>
              <a:defRPr>
                <a:solidFill>
                  <a:schemeClr val="dk1"/>
                </a:solidFill>
              </a:defRPr>
            </a:lvl4pPr>
            <a:lvl5pPr indent="-317500" lvl="4" marL="2286000" algn="l">
              <a:lnSpc>
                <a:spcPct val="100000"/>
              </a:lnSpc>
              <a:spcBef>
                <a:spcPts val="375"/>
              </a:spcBef>
              <a:spcAft>
                <a:spcPts val="0"/>
              </a:spcAft>
              <a:buClr>
                <a:schemeClr val="dk1"/>
              </a:buClr>
              <a:buSzPts val="1400"/>
              <a:buChar char="•"/>
              <a:defRPr>
                <a:solidFill>
                  <a:schemeClr val="dk1"/>
                </a:solidFill>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33" name="Google Shape;2233;g358f260d2dc_0_2956"/>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Robins Egg">
  <p:cSld name="Title and Content_50_50_Robins Egg">
    <p:bg>
      <p:bgPr>
        <a:solidFill>
          <a:schemeClr val="lt1"/>
        </a:solidFill>
      </p:bgPr>
    </p:bg>
    <p:spTree>
      <p:nvGrpSpPr>
        <p:cNvPr id="2234" name="Shape 2234"/>
        <p:cNvGrpSpPr/>
        <p:nvPr/>
      </p:nvGrpSpPr>
      <p:grpSpPr>
        <a:xfrm>
          <a:off x="0" y="0"/>
          <a:ext cx="0" cy="0"/>
          <a:chOff x="0" y="0"/>
          <a:chExt cx="0" cy="0"/>
        </a:xfrm>
      </p:grpSpPr>
      <p:sp>
        <p:nvSpPr>
          <p:cNvPr id="2235" name="Google Shape;2235;g358f260d2dc_0_296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236" name="Google Shape;2236;g358f260d2dc_0_2961"/>
          <p:cNvSpPr/>
          <p:nvPr/>
        </p:nvSpPr>
        <p:spPr>
          <a:xfrm>
            <a:off x="242850" y="210150"/>
            <a:ext cx="4329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37" name="Google Shape;2237;g358f260d2dc_0_2961"/>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38" name="Google Shape;2238;g358f260d2dc_0_2961"/>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i="0"/>
            </a:lvl2pPr>
            <a:lvl3pPr indent="-317500" lvl="2" marL="1371600" algn="l">
              <a:lnSpc>
                <a:spcPct val="100000"/>
              </a:lnSpc>
              <a:spcBef>
                <a:spcPts val="375"/>
              </a:spcBef>
              <a:spcAft>
                <a:spcPts val="0"/>
              </a:spcAft>
              <a:buClr>
                <a:schemeClr val="dk1"/>
              </a:buClr>
              <a:buSzPts val="1400"/>
              <a:buChar char="•"/>
              <a:defRPr i="0"/>
            </a:lvl3pPr>
            <a:lvl4pPr indent="-317500" lvl="3" marL="1828800" algn="l">
              <a:lnSpc>
                <a:spcPct val="100000"/>
              </a:lnSpc>
              <a:spcBef>
                <a:spcPts val="375"/>
              </a:spcBef>
              <a:spcAft>
                <a:spcPts val="0"/>
              </a:spcAft>
              <a:buClr>
                <a:schemeClr val="dk1"/>
              </a:buClr>
              <a:buSzPts val="1400"/>
              <a:buChar char="•"/>
              <a:defRPr i="0"/>
            </a:lvl4pPr>
            <a:lvl5pPr indent="-317500" lvl="4" marL="2286000" algn="l">
              <a:lnSpc>
                <a:spcPct val="100000"/>
              </a:lnSpc>
              <a:spcBef>
                <a:spcPts val="375"/>
              </a:spcBef>
              <a:spcAft>
                <a:spcPts val="0"/>
              </a:spcAft>
              <a:buClr>
                <a:schemeClr val="dk1"/>
              </a:buClr>
              <a:buSzPts val="1400"/>
              <a:buChar char="•"/>
              <a:defRPr i="0"/>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39" name="Google Shape;2239;g358f260d2dc_0_2961"/>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2240" name="Shape 2240"/>
        <p:cNvGrpSpPr/>
        <p:nvPr/>
      </p:nvGrpSpPr>
      <p:grpSpPr>
        <a:xfrm>
          <a:off x="0" y="0"/>
          <a:ext cx="0" cy="0"/>
          <a:chOff x="0" y="0"/>
          <a:chExt cx="0" cy="0"/>
        </a:xfrm>
      </p:grpSpPr>
      <p:sp>
        <p:nvSpPr>
          <p:cNvPr id="2241" name="Google Shape;2241;g358f260d2dc_0_296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242" name="Google Shape;2242;g358f260d2dc_0_2967"/>
          <p:cNvSpPr/>
          <p:nvPr/>
        </p:nvSpPr>
        <p:spPr>
          <a:xfrm>
            <a:off x="242850" y="210150"/>
            <a:ext cx="4329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43" name="Google Shape;2243;g358f260d2dc_0_2967"/>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44" name="Google Shape;2244;g358f260d2dc_0_2967"/>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
        <p:nvSpPr>
          <p:cNvPr id="2245" name="Google Shape;2245;g358f260d2dc_0_2967"/>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750"/>
              </a:spcBef>
              <a:spcAft>
                <a:spcPts val="0"/>
              </a:spcAft>
              <a:buClr>
                <a:schemeClr val="dk1"/>
              </a:buClr>
              <a:buSzPts val="1400"/>
              <a:buChar char="•"/>
              <a:defRPr/>
            </a:lvl1pPr>
            <a:lvl2pPr indent="-228600" lvl="1" marL="914400" algn="l">
              <a:lnSpc>
                <a:spcPct val="100000"/>
              </a:lnSpc>
              <a:spcBef>
                <a:spcPts val="375"/>
              </a:spcBef>
              <a:spcAft>
                <a:spcPts val="0"/>
              </a:spcAft>
              <a:buClr>
                <a:schemeClr val="dk1"/>
              </a:buClr>
              <a:buSzPts val="1400"/>
              <a:buNone/>
              <a:defRPr/>
            </a:lvl2pPr>
            <a:lvl3pPr indent="-317500" lvl="2" marL="1371600" algn="l">
              <a:lnSpc>
                <a:spcPct val="100000"/>
              </a:lnSpc>
              <a:spcBef>
                <a:spcPts val="375"/>
              </a:spcBef>
              <a:spcAft>
                <a:spcPts val="0"/>
              </a:spcAft>
              <a:buClr>
                <a:schemeClr val="dk1"/>
              </a:buClr>
              <a:buSzPts val="1400"/>
              <a:buChar char="•"/>
              <a:defRPr/>
            </a:lvl3pPr>
            <a:lvl4pPr indent="-317500" lvl="3" marL="1828800" algn="l">
              <a:lnSpc>
                <a:spcPct val="100000"/>
              </a:lnSpc>
              <a:spcBef>
                <a:spcPts val="375"/>
              </a:spcBef>
              <a:spcAft>
                <a:spcPts val="0"/>
              </a:spcAft>
              <a:buClr>
                <a:schemeClr val="dk1"/>
              </a:buClr>
              <a:buSzPts val="1400"/>
              <a:buChar char="•"/>
              <a:defRPr/>
            </a:lvl4pPr>
            <a:lvl5pPr indent="-317500" lvl="4" marL="2286000" algn="l">
              <a:lnSpc>
                <a:spcPct val="100000"/>
              </a:lnSpc>
              <a:spcBef>
                <a:spcPts val="375"/>
              </a:spcBef>
              <a:spcAft>
                <a:spcPts val="0"/>
              </a:spcAft>
              <a:buClr>
                <a:schemeClr val="dk1"/>
              </a:buClr>
              <a:buSzPts val="1400"/>
              <a:buChar char="•"/>
              <a:defRPr/>
            </a:lvl5pPr>
            <a:lvl6pPr indent="-317500" lvl="5" marL="2743200" algn="l">
              <a:lnSpc>
                <a:spcPct val="100000"/>
              </a:lnSpc>
              <a:spcBef>
                <a:spcPts val="375"/>
              </a:spcBef>
              <a:spcAft>
                <a:spcPts val="0"/>
              </a:spcAft>
              <a:buClr>
                <a:schemeClr val="dk1"/>
              </a:buClr>
              <a:buSzPts val="1400"/>
              <a:buChar char="•"/>
              <a:defRPr/>
            </a:lvl6pPr>
            <a:lvl7pPr indent="-317500" lvl="6" marL="3200400" algn="l">
              <a:lnSpc>
                <a:spcPct val="100000"/>
              </a:lnSpc>
              <a:spcBef>
                <a:spcPts val="375"/>
              </a:spcBef>
              <a:spcAft>
                <a:spcPts val="0"/>
              </a:spcAft>
              <a:buClr>
                <a:schemeClr val="dk1"/>
              </a:buClr>
              <a:buSzPts val="1400"/>
              <a:buChar char="•"/>
              <a:defRPr/>
            </a:lvl7pPr>
            <a:lvl8pPr indent="-317500" lvl="7" marL="3657600" algn="l">
              <a:lnSpc>
                <a:spcPct val="100000"/>
              </a:lnSpc>
              <a:spcBef>
                <a:spcPts val="375"/>
              </a:spcBef>
              <a:spcAft>
                <a:spcPts val="0"/>
              </a:spcAft>
              <a:buClr>
                <a:schemeClr val="dk1"/>
              </a:buClr>
              <a:buSzPts val="1400"/>
              <a:buChar char="•"/>
              <a:defRPr/>
            </a:lvl8pPr>
            <a:lvl9pPr indent="-317500" lvl="8" marL="4114800" algn="l">
              <a:lnSpc>
                <a:spcPct val="100000"/>
              </a:lnSpc>
              <a:spcBef>
                <a:spcPts val="375"/>
              </a:spcBef>
              <a:spcAft>
                <a:spcPts val="0"/>
              </a:spcAft>
              <a:buClr>
                <a:schemeClr val="dk1"/>
              </a:buClr>
              <a:buSzPts val="1400"/>
              <a:buChar char="•"/>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246" name="Shape 2246"/>
        <p:cNvGrpSpPr/>
        <p:nvPr/>
      </p:nvGrpSpPr>
      <p:grpSpPr>
        <a:xfrm>
          <a:off x="0" y="0"/>
          <a:ext cx="0" cy="0"/>
          <a:chOff x="0" y="0"/>
          <a:chExt cx="0" cy="0"/>
        </a:xfrm>
      </p:grpSpPr>
      <p:sp>
        <p:nvSpPr>
          <p:cNvPr id="2247" name="Google Shape;2247;g358f260d2dc_0_2973"/>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248" name="Google Shape;2248;g358f260d2dc_0_2973"/>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003CC8"/>
              </a:solidFill>
              <a:latin typeface="Roboto Light"/>
              <a:ea typeface="Roboto Light"/>
              <a:cs typeface="Roboto Light"/>
              <a:sym typeface="Roboto Light"/>
            </a:endParaRPr>
          </a:p>
        </p:txBody>
      </p:sp>
      <p:sp>
        <p:nvSpPr>
          <p:cNvPr id="2249" name="Google Shape;2249;g358f260d2dc_0_2973"/>
          <p:cNvSpPr/>
          <p:nvPr/>
        </p:nvSpPr>
        <p:spPr>
          <a:xfrm>
            <a:off x="4572131" y="0"/>
            <a:ext cx="2286000" cy="5143500"/>
          </a:xfrm>
          <a:prstGeom prst="rect">
            <a:avLst/>
          </a:prstGeom>
          <a:solidFill>
            <a:schemeClr val="accent3"/>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250" name="Google Shape;2250;g358f260d2dc_0_2973"/>
          <p:cNvSpPr/>
          <p:nvPr/>
        </p:nvSpPr>
        <p:spPr>
          <a:xfrm>
            <a:off x="6858071" y="0"/>
            <a:ext cx="2286000" cy="5143500"/>
          </a:xfrm>
          <a:prstGeom prst="rect">
            <a:avLst/>
          </a:prstGeom>
          <a:solidFill>
            <a:schemeClr val="accent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251" name="Google Shape;2251;g358f260d2dc_0_2973"/>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2252" name="Google Shape;2252;g358f260d2dc_0_2973"/>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2253" name="Google Shape;2253;g358f260d2dc_0_2973"/>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sp>
        <p:nvSpPr>
          <p:cNvPr id="2254" name="Google Shape;2254;g358f260d2dc_0_2973"/>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2"/>
              </a:buClr>
              <a:buSzPts val="1400"/>
              <a:buNone/>
              <a:defRPr>
                <a:solidFill>
                  <a:schemeClr val="dk2"/>
                </a:solidFill>
              </a:defRPr>
            </a:lvl1pPr>
            <a:lvl2pPr indent="-228600" lvl="1" marL="914400" algn="l">
              <a:lnSpc>
                <a:spcPct val="90000"/>
              </a:lnSpc>
              <a:spcBef>
                <a:spcPts val="375"/>
              </a:spcBef>
              <a:spcAft>
                <a:spcPts val="0"/>
              </a:spcAft>
              <a:buClr>
                <a:schemeClr val="dk2"/>
              </a:buClr>
              <a:buSzPts val="1400"/>
              <a:buFont typeface="Arial"/>
              <a:buNone/>
              <a:defRPr>
                <a:solidFill>
                  <a:schemeClr val="dk2"/>
                </a:solidFill>
              </a:defRPr>
            </a:lvl2pPr>
            <a:lvl3pPr indent="-228600" lvl="2" marL="1371600" algn="l">
              <a:lnSpc>
                <a:spcPct val="90000"/>
              </a:lnSpc>
              <a:spcBef>
                <a:spcPts val="375"/>
              </a:spcBef>
              <a:spcAft>
                <a:spcPts val="0"/>
              </a:spcAft>
              <a:buClr>
                <a:schemeClr val="dk2"/>
              </a:buClr>
              <a:buSzPts val="1400"/>
              <a:buNone/>
              <a:defRPr>
                <a:solidFill>
                  <a:schemeClr val="dk2"/>
                </a:solidFill>
              </a:defRPr>
            </a:lvl3pPr>
            <a:lvl4pPr indent="-228600" lvl="3" marL="1828800" algn="l">
              <a:lnSpc>
                <a:spcPct val="90000"/>
              </a:lnSpc>
              <a:spcBef>
                <a:spcPts val="375"/>
              </a:spcBef>
              <a:spcAft>
                <a:spcPts val="0"/>
              </a:spcAft>
              <a:buClr>
                <a:schemeClr val="dk2"/>
              </a:buClr>
              <a:buSzPts val="1400"/>
              <a:buNone/>
              <a:defRPr>
                <a:solidFill>
                  <a:schemeClr val="dk2"/>
                </a:solidFill>
              </a:defRPr>
            </a:lvl4pPr>
            <a:lvl5pPr indent="-228600" lvl="4" marL="2286000" algn="l">
              <a:lnSpc>
                <a:spcPct val="90000"/>
              </a:lnSpc>
              <a:spcBef>
                <a:spcPts val="375"/>
              </a:spcBef>
              <a:spcAft>
                <a:spcPts val="0"/>
              </a:spcAft>
              <a:buClr>
                <a:schemeClr val="dk2"/>
              </a:buClr>
              <a:buSzPts val="1400"/>
              <a:buNone/>
              <a:defRPr>
                <a:solidFill>
                  <a:schemeClr val="dk2"/>
                </a:solidFill>
              </a:defRPr>
            </a:lvl5pPr>
            <a:lvl6pPr indent="-317500" lvl="5" marL="2743200" algn="l">
              <a:lnSpc>
                <a:spcPct val="90000"/>
              </a:lnSpc>
              <a:spcBef>
                <a:spcPts val="375"/>
              </a:spcBef>
              <a:spcAft>
                <a:spcPts val="0"/>
              </a:spcAft>
              <a:buClr>
                <a:schemeClr val="dk2"/>
              </a:buClr>
              <a:buSzPts val="1400"/>
              <a:buChar char="•"/>
              <a:defRPr>
                <a:solidFill>
                  <a:schemeClr val="dk2"/>
                </a:solidFill>
              </a:defRPr>
            </a:lvl6pPr>
            <a:lvl7pPr indent="-317500" lvl="6" marL="3200400" algn="l">
              <a:lnSpc>
                <a:spcPct val="90000"/>
              </a:lnSpc>
              <a:spcBef>
                <a:spcPts val="375"/>
              </a:spcBef>
              <a:spcAft>
                <a:spcPts val="0"/>
              </a:spcAft>
              <a:buClr>
                <a:schemeClr val="dk2"/>
              </a:buClr>
              <a:buSzPts val="1400"/>
              <a:buChar char="•"/>
              <a:defRPr>
                <a:solidFill>
                  <a:schemeClr val="dk2"/>
                </a:solidFill>
              </a:defRPr>
            </a:lvl7pPr>
            <a:lvl8pPr indent="-317500" lvl="7" marL="3657600" algn="l">
              <a:lnSpc>
                <a:spcPct val="90000"/>
              </a:lnSpc>
              <a:spcBef>
                <a:spcPts val="375"/>
              </a:spcBef>
              <a:spcAft>
                <a:spcPts val="0"/>
              </a:spcAft>
              <a:buClr>
                <a:schemeClr val="dk2"/>
              </a:buClr>
              <a:buSzPts val="1400"/>
              <a:buChar char="•"/>
              <a:defRPr>
                <a:solidFill>
                  <a:schemeClr val="dk2"/>
                </a:solidFill>
              </a:defRPr>
            </a:lvl8pPr>
            <a:lvl9pPr indent="-317500" lvl="8" marL="4114800" algn="l">
              <a:lnSpc>
                <a:spcPct val="90000"/>
              </a:lnSpc>
              <a:spcBef>
                <a:spcPts val="375"/>
              </a:spcBef>
              <a:spcAft>
                <a:spcPts val="0"/>
              </a:spcAft>
              <a:buClr>
                <a:schemeClr val="dk2"/>
              </a:buClr>
              <a:buSzPts val="1400"/>
              <a:buChar char="•"/>
              <a:defRPr>
                <a:solidFill>
                  <a:schemeClr val="dk2"/>
                </a:solidFill>
              </a:defRPr>
            </a:lvl9pPr>
          </a:lstStyle>
          <a:p/>
        </p:txBody>
      </p:sp>
      <p:pic>
        <p:nvPicPr>
          <p:cNvPr id="2255" name="Google Shape;2255;g358f260d2dc_0_2973"/>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2256" name="Google Shape;2256;g358f260d2dc_0_297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Meadow">
  <p:cSld name="Breaker_Meadow">
    <p:bg>
      <p:bgPr>
        <a:solidFill>
          <a:schemeClr val="accent2"/>
        </a:solidFill>
      </p:bgPr>
    </p:bg>
    <p:spTree>
      <p:nvGrpSpPr>
        <p:cNvPr id="2257" name="Shape 2257"/>
        <p:cNvGrpSpPr/>
        <p:nvPr/>
      </p:nvGrpSpPr>
      <p:grpSpPr>
        <a:xfrm>
          <a:off x="0" y="0"/>
          <a:ext cx="0" cy="0"/>
          <a:chOff x="0" y="0"/>
          <a:chExt cx="0" cy="0"/>
        </a:xfrm>
      </p:grpSpPr>
      <p:sp>
        <p:nvSpPr>
          <p:cNvPr id="2258" name="Google Shape;2258;g358f260d2dc_0_2984"/>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Island">
  <p:cSld name="Breaker_Island">
    <p:bg>
      <p:bgPr>
        <a:solidFill>
          <a:schemeClr val="accent3"/>
        </a:solidFill>
      </p:bgPr>
    </p:bg>
    <p:spTree>
      <p:nvGrpSpPr>
        <p:cNvPr id="2259" name="Shape 2259"/>
        <p:cNvGrpSpPr/>
        <p:nvPr/>
      </p:nvGrpSpPr>
      <p:grpSpPr>
        <a:xfrm>
          <a:off x="0" y="0"/>
          <a:ext cx="0" cy="0"/>
          <a:chOff x="0" y="0"/>
          <a:chExt cx="0" cy="0"/>
        </a:xfrm>
      </p:grpSpPr>
      <p:sp>
        <p:nvSpPr>
          <p:cNvPr id="2260" name="Google Shape;2260;g358f260d2dc_0_2986"/>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Robins Egg">
  <p:cSld name="Breaker_Robins Egg">
    <p:bg>
      <p:bgPr>
        <a:solidFill>
          <a:schemeClr val="accent4"/>
        </a:solidFill>
      </p:bgPr>
    </p:bg>
    <p:spTree>
      <p:nvGrpSpPr>
        <p:cNvPr id="2261" name="Shape 2261"/>
        <p:cNvGrpSpPr/>
        <p:nvPr/>
      </p:nvGrpSpPr>
      <p:grpSpPr>
        <a:xfrm>
          <a:off x="0" y="0"/>
          <a:ext cx="0" cy="0"/>
          <a:chOff x="0" y="0"/>
          <a:chExt cx="0" cy="0"/>
        </a:xfrm>
      </p:grpSpPr>
      <p:sp>
        <p:nvSpPr>
          <p:cNvPr id="2262" name="Google Shape;2262;g358f260d2dc_0_2988"/>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Title_white">
  <p:cSld name="BLANK_1_2_3">
    <p:bg>
      <p:bgPr>
        <a:noFill/>
      </p:bgPr>
    </p:bg>
    <p:spTree>
      <p:nvGrpSpPr>
        <p:cNvPr id="287" name="Shape 287"/>
        <p:cNvGrpSpPr/>
        <p:nvPr/>
      </p:nvGrpSpPr>
      <p:grpSpPr>
        <a:xfrm>
          <a:off x="0" y="0"/>
          <a:ext cx="0" cy="0"/>
          <a:chOff x="0" y="0"/>
          <a:chExt cx="0" cy="0"/>
        </a:xfrm>
      </p:grpSpPr>
      <p:sp>
        <p:nvSpPr>
          <p:cNvPr id="288" name="Google Shape;288;g357fd9e02d3_1_2090"/>
          <p:cNvSpPr txBox="1"/>
          <p:nvPr>
            <p:ph type="title"/>
          </p:nvPr>
        </p:nvSpPr>
        <p:spPr>
          <a:xfrm>
            <a:off x="348750" y="685800"/>
            <a:ext cx="8446500" cy="4104000"/>
          </a:xfrm>
          <a:prstGeom prst="rect">
            <a:avLst/>
          </a:prstGeom>
          <a:noFill/>
          <a:ln>
            <a:noFill/>
          </a:ln>
        </p:spPr>
        <p:txBody>
          <a:bodyPr anchorCtr="0" anchor="ctr" bIns="0" lIns="0" spcFirstLastPara="1" rIns="0" wrap="square" tIns="0">
            <a:noAutofit/>
          </a:bodyPr>
          <a:lstStyle>
            <a:lvl1pPr lvl="0" marR="0" algn="ctr">
              <a:lnSpc>
                <a:spcPct val="115000"/>
              </a:lnSpc>
              <a:spcBef>
                <a:spcPts val="0"/>
              </a:spcBef>
              <a:spcAft>
                <a:spcPts val="0"/>
              </a:spcAft>
              <a:buClr>
                <a:srgbClr val="FF671F"/>
              </a:buClr>
              <a:buSzPts val="4000"/>
              <a:buFont typeface="Roboto"/>
              <a:buNone/>
              <a:defRPr b="1" i="0" sz="4000" u="none" cap="none" strike="noStrike">
                <a:solidFill>
                  <a:srgbClr val="FF671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2263" name="Shape 2263"/>
        <p:cNvGrpSpPr/>
        <p:nvPr/>
      </p:nvGrpSpPr>
      <p:grpSpPr>
        <a:xfrm>
          <a:off x="0" y="0"/>
          <a:ext cx="0" cy="0"/>
          <a:chOff x="0" y="0"/>
          <a:chExt cx="0" cy="0"/>
        </a:xfrm>
      </p:grpSpPr>
      <p:sp>
        <p:nvSpPr>
          <p:cNvPr id="2264" name="Google Shape;2264;g358f260d2dc_0_2990"/>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2265" name="Shape 2265"/>
        <p:cNvGrpSpPr/>
        <p:nvPr/>
      </p:nvGrpSpPr>
      <p:grpSpPr>
        <a:xfrm>
          <a:off x="0" y="0"/>
          <a:ext cx="0" cy="0"/>
          <a:chOff x="0" y="0"/>
          <a:chExt cx="0" cy="0"/>
        </a:xfrm>
      </p:grpSpPr>
      <p:sp>
        <p:nvSpPr>
          <p:cNvPr id="2266" name="Google Shape;2266;g358f260d2dc_0_2992"/>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67" name="Google Shape;2267;g358f260d2dc_0_2992"/>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2268" name="Google Shape;2268;g358f260d2dc_0_2992"/>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accent3"/>
                </a:solidFill>
              </a:defRPr>
            </a:lvl1pPr>
            <a:lvl2pPr lvl="1" algn="ctr">
              <a:lnSpc>
                <a:spcPct val="100000"/>
              </a:lnSpc>
              <a:spcBef>
                <a:spcPts val="750"/>
              </a:spcBef>
              <a:spcAft>
                <a:spcPts val="0"/>
              </a:spcAft>
              <a:buSzPts val="1400"/>
              <a:buNone/>
              <a:defRPr>
                <a:solidFill>
                  <a:schemeClr val="accent3"/>
                </a:solidFill>
              </a:defRPr>
            </a:lvl2pPr>
            <a:lvl3pPr lvl="2" algn="ctr">
              <a:lnSpc>
                <a:spcPct val="100000"/>
              </a:lnSpc>
              <a:spcBef>
                <a:spcPts val="750"/>
              </a:spcBef>
              <a:spcAft>
                <a:spcPts val="0"/>
              </a:spcAft>
              <a:buSzPts val="1400"/>
              <a:buNone/>
              <a:defRPr>
                <a:solidFill>
                  <a:schemeClr val="accent3"/>
                </a:solidFill>
              </a:defRPr>
            </a:lvl3pPr>
            <a:lvl4pPr lvl="3" algn="ctr">
              <a:lnSpc>
                <a:spcPct val="100000"/>
              </a:lnSpc>
              <a:spcBef>
                <a:spcPts val="750"/>
              </a:spcBef>
              <a:spcAft>
                <a:spcPts val="0"/>
              </a:spcAft>
              <a:buSzPts val="1400"/>
              <a:buNone/>
              <a:defRPr>
                <a:solidFill>
                  <a:schemeClr val="accent3"/>
                </a:solidFill>
              </a:defRPr>
            </a:lvl4pPr>
            <a:lvl5pPr lvl="4" algn="ctr">
              <a:lnSpc>
                <a:spcPct val="100000"/>
              </a:lnSpc>
              <a:spcBef>
                <a:spcPts val="750"/>
              </a:spcBef>
              <a:spcAft>
                <a:spcPts val="0"/>
              </a:spcAft>
              <a:buSzPts val="1400"/>
              <a:buNone/>
              <a:defRPr>
                <a:solidFill>
                  <a:schemeClr val="accent3"/>
                </a:solidFill>
              </a:defRPr>
            </a:lvl5pPr>
            <a:lvl6pPr lvl="5" algn="ctr">
              <a:lnSpc>
                <a:spcPct val="100000"/>
              </a:lnSpc>
              <a:spcBef>
                <a:spcPts val="750"/>
              </a:spcBef>
              <a:spcAft>
                <a:spcPts val="0"/>
              </a:spcAft>
              <a:buSzPts val="1400"/>
              <a:buNone/>
              <a:defRPr>
                <a:solidFill>
                  <a:schemeClr val="accent3"/>
                </a:solidFill>
              </a:defRPr>
            </a:lvl6pPr>
            <a:lvl7pPr lvl="6" algn="ctr">
              <a:lnSpc>
                <a:spcPct val="100000"/>
              </a:lnSpc>
              <a:spcBef>
                <a:spcPts val="750"/>
              </a:spcBef>
              <a:spcAft>
                <a:spcPts val="0"/>
              </a:spcAft>
              <a:buSzPts val="1400"/>
              <a:buNone/>
              <a:defRPr>
                <a:solidFill>
                  <a:schemeClr val="accent3"/>
                </a:solidFill>
              </a:defRPr>
            </a:lvl7pPr>
            <a:lvl8pPr lvl="7" algn="ctr">
              <a:lnSpc>
                <a:spcPct val="100000"/>
              </a:lnSpc>
              <a:spcBef>
                <a:spcPts val="750"/>
              </a:spcBef>
              <a:spcAft>
                <a:spcPts val="0"/>
              </a:spcAft>
              <a:buSzPts val="1400"/>
              <a:buNone/>
              <a:defRPr>
                <a:solidFill>
                  <a:schemeClr val="accent3"/>
                </a:solidFill>
              </a:defRPr>
            </a:lvl8pPr>
            <a:lvl9pPr lvl="8" algn="ctr">
              <a:lnSpc>
                <a:spcPct val="100000"/>
              </a:lnSpc>
              <a:spcBef>
                <a:spcPts val="750"/>
              </a:spcBef>
              <a:spcAft>
                <a:spcPts val="0"/>
              </a:spcAft>
              <a:buSzPts val="1400"/>
              <a:buNone/>
              <a:defRPr>
                <a:solidFill>
                  <a:schemeClr val="accent3"/>
                </a:solidFill>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Meadow" showMasterSp="0">
  <p:cSld name="Border_Meadow">
    <p:bg>
      <p:bgPr>
        <a:solidFill>
          <a:schemeClr val="lt1"/>
        </a:solidFill>
      </p:bgPr>
    </p:bg>
    <p:spTree>
      <p:nvGrpSpPr>
        <p:cNvPr id="2269" name="Shape 2269"/>
        <p:cNvGrpSpPr/>
        <p:nvPr/>
      </p:nvGrpSpPr>
      <p:grpSpPr>
        <a:xfrm>
          <a:off x="0" y="0"/>
          <a:ext cx="0" cy="0"/>
          <a:chOff x="0" y="0"/>
          <a:chExt cx="0" cy="0"/>
        </a:xfrm>
      </p:grpSpPr>
      <p:sp>
        <p:nvSpPr>
          <p:cNvPr id="2270" name="Google Shape;2270;g358f260d2dc_0_2996"/>
          <p:cNvSpPr/>
          <p:nvPr/>
        </p:nvSpPr>
        <p:spPr>
          <a:xfrm>
            <a:off x="242850" y="210150"/>
            <a:ext cx="8658300" cy="4723200"/>
          </a:xfrm>
          <a:prstGeom prst="roundRect">
            <a:avLst>
              <a:gd fmla="val 227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71" name="Google Shape;2271;g358f260d2dc_0_2996"/>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272" name="Google Shape;2272;g358f260d2dc_0_2996"/>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lt1"/>
        </a:solidFill>
      </p:bgPr>
    </p:bg>
    <p:spTree>
      <p:nvGrpSpPr>
        <p:cNvPr id="2273" name="Shape 2273"/>
        <p:cNvGrpSpPr/>
        <p:nvPr/>
      </p:nvGrpSpPr>
      <p:grpSpPr>
        <a:xfrm>
          <a:off x="0" y="0"/>
          <a:ext cx="0" cy="0"/>
          <a:chOff x="0" y="0"/>
          <a:chExt cx="0" cy="0"/>
        </a:xfrm>
      </p:grpSpPr>
      <p:sp>
        <p:nvSpPr>
          <p:cNvPr id="2274" name="Google Shape;2274;g358f260d2dc_0_3000"/>
          <p:cNvSpPr/>
          <p:nvPr/>
        </p:nvSpPr>
        <p:spPr>
          <a:xfrm>
            <a:off x="242850" y="210150"/>
            <a:ext cx="8658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75" name="Google Shape;2275;g358f260d2dc_0_3000"/>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276" name="Google Shape;2276;g358f260d2dc_0_3000"/>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2277" name="Shape 2277"/>
        <p:cNvGrpSpPr/>
        <p:nvPr/>
      </p:nvGrpSpPr>
      <p:grpSpPr>
        <a:xfrm>
          <a:off x="0" y="0"/>
          <a:ext cx="0" cy="0"/>
          <a:chOff x="0" y="0"/>
          <a:chExt cx="0" cy="0"/>
        </a:xfrm>
      </p:grpSpPr>
      <p:sp>
        <p:nvSpPr>
          <p:cNvPr id="2278" name="Google Shape;2278;g358f260d2dc_0_3004"/>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279" name="Google Shape;2279;g358f260d2dc_0_3004"/>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280" name="Google Shape;2280;g358f260d2dc_0_3004"/>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Meadow" showMasterSp="0">
  <p:cSld name="Logo_Meadow">
    <p:bg>
      <p:bgPr>
        <a:solidFill>
          <a:schemeClr val="accent2"/>
        </a:solidFill>
      </p:bgPr>
    </p:bg>
    <p:spTree>
      <p:nvGrpSpPr>
        <p:cNvPr id="2281" name="Shape 2281"/>
        <p:cNvGrpSpPr/>
        <p:nvPr/>
      </p:nvGrpSpPr>
      <p:grpSpPr>
        <a:xfrm>
          <a:off x="0" y="0"/>
          <a:ext cx="0" cy="0"/>
          <a:chOff x="0" y="0"/>
          <a:chExt cx="0" cy="0"/>
        </a:xfrm>
      </p:grpSpPr>
      <p:pic>
        <p:nvPicPr>
          <p:cNvPr id="2282" name="Google Shape;2282;g358f260d2dc_0_3008"/>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Island" showMasterSp="0">
  <p:cSld name="Logo_Island">
    <p:bg>
      <p:bgPr>
        <a:solidFill>
          <a:schemeClr val="accent3"/>
        </a:solidFill>
      </p:bgPr>
    </p:bg>
    <p:spTree>
      <p:nvGrpSpPr>
        <p:cNvPr id="2283" name="Shape 2283"/>
        <p:cNvGrpSpPr/>
        <p:nvPr/>
      </p:nvGrpSpPr>
      <p:grpSpPr>
        <a:xfrm>
          <a:off x="0" y="0"/>
          <a:ext cx="0" cy="0"/>
          <a:chOff x="0" y="0"/>
          <a:chExt cx="0" cy="0"/>
        </a:xfrm>
      </p:grpSpPr>
      <p:pic>
        <p:nvPicPr>
          <p:cNvPr id="2284" name="Google Shape;2284;g358f260d2dc_0_3010"/>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Robins Egg" showMasterSp="0">
  <p:cSld name="Logo_Robins Egg">
    <p:bg>
      <p:bgPr>
        <a:solidFill>
          <a:schemeClr val="accent4"/>
        </a:solidFill>
      </p:bgPr>
    </p:bg>
    <p:spTree>
      <p:nvGrpSpPr>
        <p:cNvPr id="2285" name="Shape 2285"/>
        <p:cNvGrpSpPr/>
        <p:nvPr/>
      </p:nvGrpSpPr>
      <p:grpSpPr>
        <a:xfrm>
          <a:off x="0" y="0"/>
          <a:ext cx="0" cy="0"/>
          <a:chOff x="0" y="0"/>
          <a:chExt cx="0" cy="0"/>
        </a:xfrm>
      </p:grpSpPr>
      <p:pic>
        <p:nvPicPr>
          <p:cNvPr id="2286" name="Google Shape;2286;g358f260d2dc_0_3012"/>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rgbClr val="D7EFF6"/>
        </a:solidFill>
      </p:bgPr>
    </p:bg>
    <p:spTree>
      <p:nvGrpSpPr>
        <p:cNvPr id="2287" name="Shape 2287"/>
        <p:cNvGrpSpPr/>
        <p:nvPr/>
      </p:nvGrpSpPr>
      <p:grpSpPr>
        <a:xfrm>
          <a:off x="0" y="0"/>
          <a:ext cx="0" cy="0"/>
          <a:chOff x="0" y="0"/>
          <a:chExt cx="0" cy="0"/>
        </a:xfrm>
      </p:grpSpPr>
      <p:pic>
        <p:nvPicPr>
          <p:cNvPr id="2288" name="Google Shape;2288;g358f260d2dc_0_3014"/>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Meadow" showMasterSp="0">
  <p:cSld name="Title Slide_Meadow">
    <p:bg>
      <p:bgPr>
        <a:solidFill>
          <a:schemeClr val="accent2"/>
        </a:solidFill>
      </p:bgPr>
    </p:bg>
    <p:spTree>
      <p:nvGrpSpPr>
        <p:cNvPr id="2289" name="Shape 2289"/>
        <p:cNvGrpSpPr/>
        <p:nvPr/>
      </p:nvGrpSpPr>
      <p:grpSpPr>
        <a:xfrm>
          <a:off x="0" y="0"/>
          <a:ext cx="0" cy="0"/>
          <a:chOff x="0" y="0"/>
          <a:chExt cx="0" cy="0"/>
        </a:xfrm>
      </p:grpSpPr>
      <p:pic>
        <p:nvPicPr>
          <p:cNvPr id="2290" name="Google Shape;2290;g358f260d2dc_0_3016"/>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2291" name="Google Shape;2291;g358f260d2dc_0_3016"/>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92" name="Google Shape;2292;g358f260d2dc_0_3016"/>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lt1"/>
              </a:buClr>
              <a:buSzPts val="1350"/>
              <a:buFont typeface="Montserrat SemiBold"/>
              <a:buNone/>
              <a:defRPr sz="1350">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Denim">
  <p:cSld name="Logo_Denim">
    <p:bg>
      <p:bgPr>
        <a:solidFill>
          <a:schemeClr val="dk2"/>
        </a:solidFill>
      </p:bgPr>
    </p:bg>
    <p:spTree>
      <p:nvGrpSpPr>
        <p:cNvPr id="289" name="Shape 289"/>
        <p:cNvGrpSpPr/>
        <p:nvPr/>
      </p:nvGrpSpPr>
      <p:grpSpPr>
        <a:xfrm>
          <a:off x="0" y="0"/>
          <a:ext cx="0" cy="0"/>
          <a:chOff x="0" y="0"/>
          <a:chExt cx="0" cy="0"/>
        </a:xfrm>
      </p:grpSpPr>
      <p:pic>
        <p:nvPicPr>
          <p:cNvPr id="290" name="Google Shape;290;g357fd9e02d3_1_2092"/>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sland" showMasterSp="0" type="title">
  <p:cSld name="TITLE">
    <p:bg>
      <p:bgPr>
        <a:solidFill>
          <a:schemeClr val="accent3"/>
        </a:solidFill>
      </p:bgPr>
    </p:bg>
    <p:spTree>
      <p:nvGrpSpPr>
        <p:cNvPr id="2293" name="Shape 2293"/>
        <p:cNvGrpSpPr/>
        <p:nvPr/>
      </p:nvGrpSpPr>
      <p:grpSpPr>
        <a:xfrm>
          <a:off x="0" y="0"/>
          <a:ext cx="0" cy="0"/>
          <a:chOff x="0" y="0"/>
          <a:chExt cx="0" cy="0"/>
        </a:xfrm>
      </p:grpSpPr>
      <p:pic>
        <p:nvPicPr>
          <p:cNvPr id="2294" name="Google Shape;2294;g358f260d2dc_0_3020"/>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2295" name="Google Shape;2295;g358f260d2dc_0_3020"/>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2296" name="Google Shape;2296;g358f260d2dc_0_3020"/>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75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375"/>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375"/>
              </a:spcBef>
              <a:spcAft>
                <a:spcPts val="0"/>
              </a:spcAft>
              <a:buClr>
                <a:schemeClr val="dk2"/>
              </a:buClr>
              <a:buSzPts val="1350"/>
              <a:buFont typeface="Montserrat SemiBold"/>
              <a:buNone/>
              <a:defRPr sz="1350">
                <a:solidFill>
                  <a:schemeClr val="dk2"/>
                </a:solidFill>
                <a:latin typeface="Montserrat SemiBold"/>
                <a:ea typeface="Montserrat SemiBold"/>
                <a:cs typeface="Montserrat SemiBold"/>
                <a:sym typeface="Montserrat SemiBold"/>
              </a:defRPr>
            </a:lvl3pPr>
            <a:lvl4pPr lvl="3"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375"/>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rgbClr val="D7EFF6"/>
        </a:solidFill>
      </p:bgPr>
    </p:bg>
    <p:spTree>
      <p:nvGrpSpPr>
        <p:cNvPr id="2297" name="Shape 2297"/>
        <p:cNvGrpSpPr/>
        <p:nvPr/>
      </p:nvGrpSpPr>
      <p:grpSpPr>
        <a:xfrm>
          <a:off x="0" y="0"/>
          <a:ext cx="0" cy="0"/>
          <a:chOff x="0" y="0"/>
          <a:chExt cx="0" cy="0"/>
        </a:xfrm>
      </p:grpSpPr>
      <p:sp>
        <p:nvSpPr>
          <p:cNvPr id="2298" name="Google Shape;2298;g358f260d2dc_0_302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99" name="Google Shape;2299;g358f260d2dc_0_302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Island" showMasterSp="0">
  <p:cSld name="Border_Island">
    <p:bg>
      <p:bgPr>
        <a:solidFill>
          <a:schemeClr val="lt1"/>
        </a:solidFill>
      </p:bgPr>
    </p:bg>
    <p:spTree>
      <p:nvGrpSpPr>
        <p:cNvPr id="2300" name="Shape 2300"/>
        <p:cNvGrpSpPr/>
        <p:nvPr/>
      </p:nvGrpSpPr>
      <p:grpSpPr>
        <a:xfrm>
          <a:off x="0" y="0"/>
          <a:ext cx="0" cy="0"/>
          <a:chOff x="0" y="0"/>
          <a:chExt cx="0" cy="0"/>
        </a:xfrm>
      </p:grpSpPr>
      <p:sp>
        <p:nvSpPr>
          <p:cNvPr id="2301" name="Google Shape;2301;g358f260d2dc_0_3027"/>
          <p:cNvSpPr/>
          <p:nvPr/>
        </p:nvSpPr>
        <p:spPr>
          <a:xfrm>
            <a:off x="242850" y="210150"/>
            <a:ext cx="8658300" cy="4723200"/>
          </a:xfrm>
          <a:prstGeom prst="roundRect">
            <a:avLst>
              <a:gd fmla="val 227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302" name="Google Shape;2302;g358f260d2dc_0_3027"/>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303" name="Google Shape;2303;g358f260d2dc_0_3027"/>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p:cSld name="TITLE_1">
    <p:spTree>
      <p:nvGrpSpPr>
        <p:cNvPr id="2304" name="Shape 2304"/>
        <p:cNvGrpSpPr/>
        <p:nvPr/>
      </p:nvGrpSpPr>
      <p:grpSpPr>
        <a:xfrm>
          <a:off x="0" y="0"/>
          <a:ext cx="0" cy="0"/>
          <a:chOff x="0" y="0"/>
          <a:chExt cx="0" cy="0"/>
        </a:xfrm>
      </p:grpSpPr>
      <p:sp>
        <p:nvSpPr>
          <p:cNvPr id="2305" name="Google Shape;2305;g358f260d2dc_0_3031"/>
          <p:cNvSpPr/>
          <p:nvPr/>
        </p:nvSpPr>
        <p:spPr>
          <a:xfrm>
            <a:off x="0" y="0"/>
            <a:ext cx="9144000" cy="5143500"/>
          </a:xfrm>
          <a:prstGeom prst="rect">
            <a:avLst/>
          </a:prstGeom>
          <a:solidFill>
            <a:srgbClr val="FF67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6" name="Google Shape;2306;g358f260d2dc_0_3031"/>
          <p:cNvPicPr preferRelativeResize="0"/>
          <p:nvPr/>
        </p:nvPicPr>
        <p:blipFill rotWithShape="1">
          <a:blip r:embed="rId2">
            <a:alphaModFix/>
          </a:blip>
          <a:srcRect b="0" l="0" r="0" t="0"/>
          <a:stretch/>
        </p:blipFill>
        <p:spPr>
          <a:xfrm>
            <a:off x="365760" y="304800"/>
            <a:ext cx="1150800" cy="218520"/>
          </a:xfrm>
          <a:prstGeom prst="rect">
            <a:avLst/>
          </a:prstGeom>
          <a:noFill/>
          <a:ln>
            <a:noFill/>
          </a:ln>
        </p:spPr>
      </p:pic>
      <p:pic>
        <p:nvPicPr>
          <p:cNvPr id="2307" name="Google Shape;2307;g358f260d2dc_0_3031"/>
          <p:cNvPicPr preferRelativeResize="0"/>
          <p:nvPr/>
        </p:nvPicPr>
        <p:blipFill rotWithShape="1">
          <a:blip r:embed="rId3">
            <a:alphaModFix amt="15000"/>
          </a:blip>
          <a:srcRect b="0" l="0" r="0" t="0"/>
          <a:stretch/>
        </p:blipFill>
        <p:spPr>
          <a:xfrm>
            <a:off x="7046548" y="304790"/>
            <a:ext cx="1545401" cy="1667664"/>
          </a:xfrm>
          <a:prstGeom prst="rect">
            <a:avLst/>
          </a:prstGeom>
          <a:noFill/>
          <a:ln>
            <a:noFill/>
          </a:ln>
        </p:spPr>
      </p:pic>
      <p:sp>
        <p:nvSpPr>
          <p:cNvPr id="2308" name="Google Shape;2308;g358f260d2dc_0_3031"/>
          <p:cNvSpPr txBox="1"/>
          <p:nvPr>
            <p:ph type="title"/>
          </p:nvPr>
        </p:nvSpPr>
        <p:spPr>
          <a:xfrm>
            <a:off x="348747" y="1923056"/>
            <a:ext cx="6697800" cy="16851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000000"/>
              </a:buClr>
              <a:buSzPts val="4000"/>
              <a:buFont typeface="Arial"/>
              <a:buNone/>
              <a:defRPr b="1" i="0" sz="4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9pPr>
          </a:lstStyle>
          <a:p/>
        </p:txBody>
      </p:sp>
      <p:sp>
        <p:nvSpPr>
          <p:cNvPr id="2309" name="Google Shape;2309;g358f260d2dc_0_3031"/>
          <p:cNvSpPr txBox="1"/>
          <p:nvPr>
            <p:ph idx="1" type="subTitle"/>
          </p:nvPr>
        </p:nvSpPr>
        <p:spPr>
          <a:xfrm>
            <a:off x="348750" y="4292625"/>
            <a:ext cx="5943600" cy="5142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2310" name="Google Shape;2310;g358f260d2dc_0_3031"/>
          <p:cNvSpPr/>
          <p:nvPr/>
        </p:nvSpPr>
        <p:spPr>
          <a:xfrm>
            <a:off x="348750" y="1848363"/>
            <a:ext cx="219600" cy="7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g358f260d2dc_0_3031"/>
          <p:cNvSpPr/>
          <p:nvPr/>
        </p:nvSpPr>
        <p:spPr>
          <a:xfrm>
            <a:off x="348750" y="4178400"/>
            <a:ext cx="219600" cy="7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2312" name="Shape 2312"/>
        <p:cNvGrpSpPr/>
        <p:nvPr/>
      </p:nvGrpSpPr>
      <p:grpSpPr>
        <a:xfrm>
          <a:off x="0" y="0"/>
          <a:ext cx="0" cy="0"/>
          <a:chOff x="0" y="0"/>
          <a:chExt cx="0" cy="0"/>
        </a:xfrm>
      </p:grpSpPr>
      <p:sp>
        <p:nvSpPr>
          <p:cNvPr id="2313" name="Google Shape;2313;g358f260d2dc_0_3039"/>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2314" name="Google Shape;2314;g358f260d2dc_0_3039"/>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lank_branded">
  <p:cSld name="CUSTOM_18">
    <p:spTree>
      <p:nvGrpSpPr>
        <p:cNvPr id="2315" name="Shape 2315"/>
        <p:cNvGrpSpPr/>
        <p:nvPr/>
      </p:nvGrpSpPr>
      <p:grpSpPr>
        <a:xfrm>
          <a:off x="0" y="0"/>
          <a:ext cx="0" cy="0"/>
          <a:chOff x="0" y="0"/>
          <a:chExt cx="0" cy="0"/>
        </a:xfrm>
      </p:grpSpPr>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316" name="Shape 2316"/>
        <p:cNvGrpSpPr/>
        <p:nvPr/>
      </p:nvGrpSpPr>
      <p:grpSpPr>
        <a:xfrm>
          <a:off x="0" y="0"/>
          <a:ext cx="0" cy="0"/>
          <a:chOff x="0" y="0"/>
          <a:chExt cx="0" cy="0"/>
        </a:xfrm>
      </p:grpSpPr>
      <p:sp>
        <p:nvSpPr>
          <p:cNvPr id="2317" name="Google Shape;2317;g358f260d2dc_0_3043"/>
          <p:cNvSpPr txBox="1"/>
          <p:nvPr>
            <p:ph type="title"/>
          </p:nvPr>
        </p:nvSpPr>
        <p:spPr>
          <a:xfrm>
            <a:off x="228600" y="6"/>
            <a:ext cx="8686800" cy="585300"/>
          </a:xfrm>
          <a:prstGeom prst="rect">
            <a:avLst/>
          </a:prstGeom>
          <a:noFill/>
          <a:ln>
            <a:noFill/>
          </a:ln>
        </p:spPr>
        <p:txBody>
          <a:bodyPr anchorCtr="0" anchor="b" bIns="34275" lIns="0" spcFirstLastPara="1" rIns="0" wrap="square" tIns="34275">
            <a:noAutofit/>
          </a:bodyPr>
          <a:lstStyle>
            <a:lvl1pPr lvl="0" marR="0" algn="l">
              <a:lnSpc>
                <a:spcPct val="90000"/>
              </a:lnSpc>
              <a:spcBef>
                <a:spcPts val="0"/>
              </a:spcBef>
              <a:spcAft>
                <a:spcPts val="0"/>
              </a:spcAft>
              <a:buClr>
                <a:srgbClr val="5D5D5D"/>
              </a:buClr>
              <a:buSzPts val="2100"/>
              <a:buFont typeface="Roboto Light"/>
              <a:buNone/>
              <a:defRPr b="0" i="0" sz="2100" u="none" cap="none" strike="noStrike">
                <a:solidFill>
                  <a:srgbClr val="5D5D5D"/>
                </a:solidFill>
                <a:latin typeface="Roboto Light"/>
                <a:ea typeface="Roboto Light"/>
                <a:cs typeface="Roboto Light"/>
                <a:sym typeface="Roboto Light"/>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318" name="Google Shape;2318;g358f260d2dc_0_3043"/>
          <p:cNvSpPr txBox="1"/>
          <p:nvPr>
            <p:ph idx="1" type="body"/>
          </p:nvPr>
        </p:nvSpPr>
        <p:spPr>
          <a:xfrm>
            <a:off x="4572000" y="771525"/>
            <a:ext cx="4343400" cy="38577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600"/>
              </a:spcBef>
              <a:spcAft>
                <a:spcPts val="0"/>
              </a:spcAft>
              <a:buClr>
                <a:srgbClr val="5D5D5D"/>
              </a:buClr>
              <a:buSzPts val="1500"/>
              <a:buFont typeface="Arial"/>
              <a:buNone/>
              <a:defRPr b="0" i="0" sz="1500" u="none" cap="none" strike="noStrike">
                <a:solidFill>
                  <a:srgbClr val="5D5D5D"/>
                </a:solidFill>
                <a:latin typeface="Roboto Light"/>
                <a:ea typeface="Roboto Light"/>
                <a:cs typeface="Roboto Light"/>
                <a:sym typeface="Roboto Light"/>
              </a:defRPr>
            </a:lvl1pPr>
            <a:lvl2pPr indent="-317500" lvl="1" marL="9144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2pPr>
            <a:lvl3pPr indent="-317500" lvl="2" marL="13716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3pPr>
            <a:lvl4pPr indent="-298450" lvl="3" marL="18288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4pPr>
            <a:lvl5pPr indent="-298450" lvl="4" marL="22860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5pPr>
            <a:lvl6pPr indent="-298450" lvl="5" marL="27432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6pPr>
            <a:lvl7pPr indent="-298450" lvl="6" marL="32004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7pPr>
            <a:lvl8pPr indent="-298450" lvl="7" marL="36576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8pPr>
            <a:lvl9pPr indent="-298450" lvl="8" marL="41148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9pPr>
          </a:lstStyle>
          <a:p/>
        </p:txBody>
      </p:sp>
      <p:sp>
        <p:nvSpPr>
          <p:cNvPr id="2319" name="Google Shape;2319;g358f260d2dc_0_3043"/>
          <p:cNvSpPr txBox="1"/>
          <p:nvPr>
            <p:ph idx="2" type="body"/>
          </p:nvPr>
        </p:nvSpPr>
        <p:spPr>
          <a:xfrm>
            <a:off x="228600" y="771525"/>
            <a:ext cx="4124100" cy="38577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600"/>
              </a:spcBef>
              <a:spcAft>
                <a:spcPts val="0"/>
              </a:spcAft>
              <a:buClr>
                <a:srgbClr val="5D5D5D"/>
              </a:buClr>
              <a:buSzPts val="1500"/>
              <a:buFont typeface="Arial"/>
              <a:buNone/>
              <a:defRPr b="0" i="0" sz="1500" u="none" cap="none" strike="noStrike">
                <a:solidFill>
                  <a:srgbClr val="5D5D5D"/>
                </a:solidFill>
                <a:latin typeface="Roboto Light"/>
                <a:ea typeface="Roboto Light"/>
                <a:cs typeface="Roboto Light"/>
                <a:sym typeface="Roboto Light"/>
              </a:defRPr>
            </a:lvl1pPr>
            <a:lvl2pPr indent="-228600" lvl="1" marL="914400" marR="0" algn="l">
              <a:lnSpc>
                <a:spcPct val="90000"/>
              </a:lnSpc>
              <a:spcBef>
                <a:spcPts val="300"/>
              </a:spcBef>
              <a:spcAft>
                <a:spcPts val="0"/>
              </a:spcAft>
              <a:buClr>
                <a:schemeClr val="accent4"/>
              </a:buClr>
              <a:buSzPts val="800"/>
              <a:buFont typeface="Arial"/>
              <a:buNone/>
              <a:defRPr b="0" i="0" sz="800" u="none" cap="none" strike="noStrike">
                <a:solidFill>
                  <a:srgbClr val="5D5D5D"/>
                </a:solidFill>
                <a:latin typeface="Roboto Light"/>
                <a:ea typeface="Roboto Light"/>
                <a:cs typeface="Roboto Light"/>
                <a:sym typeface="Roboto Light"/>
              </a:defRPr>
            </a:lvl2pPr>
            <a:lvl3pPr indent="-228600" lvl="2" marL="1371600" marR="0" algn="l">
              <a:lnSpc>
                <a:spcPct val="90000"/>
              </a:lnSpc>
              <a:spcBef>
                <a:spcPts val="300"/>
              </a:spcBef>
              <a:spcAft>
                <a:spcPts val="0"/>
              </a:spcAft>
              <a:buClr>
                <a:schemeClr val="accent4"/>
              </a:buClr>
              <a:buSzPts val="700"/>
              <a:buFont typeface="Arial"/>
              <a:buNone/>
              <a:defRPr b="0" i="0" sz="700" u="none" cap="none" strike="noStrike">
                <a:solidFill>
                  <a:srgbClr val="5D5D5D"/>
                </a:solidFill>
                <a:latin typeface="Roboto Light"/>
                <a:ea typeface="Roboto Light"/>
                <a:cs typeface="Roboto Light"/>
                <a:sym typeface="Roboto Light"/>
              </a:defRPr>
            </a:lvl3pPr>
            <a:lvl4pPr indent="-228600" lvl="3" marL="1828800" marR="0" algn="l">
              <a:lnSpc>
                <a:spcPct val="90000"/>
              </a:lnSpc>
              <a:spcBef>
                <a:spcPts val="300"/>
              </a:spcBef>
              <a:spcAft>
                <a:spcPts val="0"/>
              </a:spcAft>
              <a:buClr>
                <a:schemeClr val="accent4"/>
              </a:buClr>
              <a:buSzPts val="600"/>
              <a:buFont typeface="Arial"/>
              <a:buNone/>
              <a:defRPr b="0" i="0" sz="600" u="none" cap="none" strike="noStrike">
                <a:solidFill>
                  <a:srgbClr val="5D5D5D"/>
                </a:solidFill>
                <a:latin typeface="Roboto Light"/>
                <a:ea typeface="Roboto Light"/>
                <a:cs typeface="Roboto Light"/>
                <a:sym typeface="Roboto Light"/>
              </a:defRPr>
            </a:lvl4pPr>
            <a:lvl5pPr indent="-228600" lvl="4" marL="2286000" marR="0" algn="l">
              <a:lnSpc>
                <a:spcPct val="90000"/>
              </a:lnSpc>
              <a:spcBef>
                <a:spcPts val="300"/>
              </a:spcBef>
              <a:spcAft>
                <a:spcPts val="0"/>
              </a:spcAft>
              <a:buClr>
                <a:schemeClr val="accent4"/>
              </a:buClr>
              <a:buSzPts val="600"/>
              <a:buFont typeface="Arial"/>
              <a:buNone/>
              <a:defRPr b="0" i="0" sz="600" u="none" cap="none" strike="noStrike">
                <a:solidFill>
                  <a:srgbClr val="5D5D5D"/>
                </a:solidFill>
                <a:latin typeface="Roboto Light"/>
                <a:ea typeface="Roboto Light"/>
                <a:cs typeface="Roboto Light"/>
                <a:sym typeface="Roboto Light"/>
              </a:defRPr>
            </a:lvl5pPr>
            <a:lvl6pPr indent="-228600" lvl="5" marL="27432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6pPr>
            <a:lvl7pPr indent="-228600" lvl="6" marL="32004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7pPr>
            <a:lvl8pPr indent="-228600" lvl="7" marL="36576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8pPr>
            <a:lvl9pPr indent="-228600" lvl="8" marL="41148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panel__4-cards 1">
  <p:cSld name="side-panel__4-cards 1">
    <p:spTree>
      <p:nvGrpSpPr>
        <p:cNvPr id="2320" name="Shape 2320"/>
        <p:cNvGrpSpPr/>
        <p:nvPr/>
      </p:nvGrpSpPr>
      <p:grpSpPr>
        <a:xfrm>
          <a:off x="0" y="0"/>
          <a:ext cx="0" cy="0"/>
          <a:chOff x="0" y="0"/>
          <a:chExt cx="0" cy="0"/>
        </a:xfrm>
      </p:grpSpPr>
      <p:sp>
        <p:nvSpPr>
          <p:cNvPr id="2321" name="Google Shape;2321;g358f260d2dc_0_3047"/>
          <p:cNvSpPr/>
          <p:nvPr/>
        </p:nvSpPr>
        <p:spPr>
          <a:xfrm>
            <a:off x="0" y="0"/>
            <a:ext cx="3045000" cy="5143500"/>
          </a:xfrm>
          <a:prstGeom prst="rect">
            <a:avLst/>
          </a:prstGeom>
          <a:solidFill>
            <a:srgbClr val="49A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g358f260d2dc_0_3047"/>
          <p:cNvSpPr txBox="1"/>
          <p:nvPr>
            <p:ph type="title"/>
          </p:nvPr>
        </p:nvSpPr>
        <p:spPr>
          <a:xfrm>
            <a:off x="187225" y="1908400"/>
            <a:ext cx="2664000" cy="683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9pPr>
          </a:lstStyle>
          <a:p/>
        </p:txBody>
      </p:sp>
      <p:sp>
        <p:nvSpPr>
          <p:cNvPr id="2323" name="Google Shape;2323;g358f260d2dc_0_3047"/>
          <p:cNvSpPr txBox="1"/>
          <p:nvPr>
            <p:ph idx="1" type="body"/>
          </p:nvPr>
        </p:nvSpPr>
        <p:spPr>
          <a:xfrm>
            <a:off x="3410712" y="13167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2324" name="Google Shape;2324;g358f260d2dc_0_3047"/>
          <p:cNvSpPr txBox="1"/>
          <p:nvPr>
            <p:ph idx="2" type="body"/>
          </p:nvPr>
        </p:nvSpPr>
        <p:spPr>
          <a:xfrm>
            <a:off x="6306312" y="13167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2325" name="Google Shape;2325;g358f260d2dc_0_3047"/>
          <p:cNvSpPr txBox="1"/>
          <p:nvPr>
            <p:ph idx="3" type="body"/>
          </p:nvPr>
        </p:nvSpPr>
        <p:spPr>
          <a:xfrm>
            <a:off x="3410712" y="30693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2326" name="Google Shape;2326;g358f260d2dc_0_3047"/>
          <p:cNvSpPr txBox="1"/>
          <p:nvPr>
            <p:ph idx="4" type="body"/>
          </p:nvPr>
        </p:nvSpPr>
        <p:spPr>
          <a:xfrm>
            <a:off x="6306312" y="30693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pic>
        <p:nvPicPr>
          <p:cNvPr id="2327" name="Google Shape;2327;g358f260d2dc_0_3047"/>
          <p:cNvPicPr preferRelativeResize="0"/>
          <p:nvPr/>
        </p:nvPicPr>
        <p:blipFill rotWithShape="1">
          <a:blip r:embed="rId2">
            <a:alphaModFix/>
          </a:blip>
          <a:srcRect b="0" l="0" r="0" t="0"/>
          <a:stretch/>
        </p:blipFill>
        <p:spPr>
          <a:xfrm>
            <a:off x="365749" y="210450"/>
            <a:ext cx="919181" cy="174550"/>
          </a:xfrm>
          <a:prstGeom prst="rect">
            <a:avLst/>
          </a:prstGeom>
          <a:noFill/>
          <a:ln>
            <a:noFill/>
          </a:ln>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Title_gradient">
  <p:cSld name="BLANK_1_2_4_1">
    <p:bg>
      <p:bgPr>
        <a:noFill/>
      </p:bgPr>
    </p:bg>
    <p:spTree>
      <p:nvGrpSpPr>
        <p:cNvPr id="2328" name="Shape 2328"/>
        <p:cNvGrpSpPr/>
        <p:nvPr/>
      </p:nvGrpSpPr>
      <p:grpSpPr>
        <a:xfrm>
          <a:off x="0" y="0"/>
          <a:ext cx="0" cy="0"/>
          <a:chOff x="0" y="0"/>
          <a:chExt cx="0" cy="0"/>
        </a:xfrm>
      </p:grpSpPr>
      <p:sp>
        <p:nvSpPr>
          <p:cNvPr id="2329" name="Google Shape;2329;g358f260d2dc_0_3055"/>
          <p:cNvSpPr/>
          <p:nvPr/>
        </p:nvSpPr>
        <p:spPr>
          <a:xfrm>
            <a:off x="0" y="0"/>
            <a:ext cx="9144000" cy="5143500"/>
          </a:xfrm>
          <a:prstGeom prst="rect">
            <a:avLst/>
          </a:prstGeom>
          <a:gradFill>
            <a:gsLst>
              <a:gs pos="0">
                <a:srgbClr val="4597CB"/>
              </a:gs>
              <a:gs pos="100000">
                <a:srgbClr val="3AB0C8"/>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g358f260d2dc_0_3055"/>
          <p:cNvSpPr txBox="1"/>
          <p:nvPr>
            <p:ph type="title"/>
          </p:nvPr>
        </p:nvSpPr>
        <p:spPr>
          <a:xfrm>
            <a:off x="348750" y="685800"/>
            <a:ext cx="8446500" cy="4104000"/>
          </a:xfrm>
          <a:prstGeom prst="rect">
            <a:avLst/>
          </a:prstGeom>
          <a:noFill/>
          <a:ln>
            <a:noFill/>
          </a:ln>
        </p:spPr>
        <p:txBody>
          <a:bodyPr anchorCtr="0" anchor="ctr" bIns="0" lIns="0" spcFirstLastPara="1" rIns="0" wrap="square" tIns="0">
            <a:noAutofit/>
          </a:bodyPr>
          <a:lstStyle>
            <a:lvl1pPr lvl="0" marR="0" algn="ctr">
              <a:lnSpc>
                <a:spcPct val="115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2331" name="Google Shape;2331;g358f260d2dc_0_3055"/>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2332" name="Google Shape;2332;g358f260d2dc_0_3055"/>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2333" name="Google Shape;2333;g358f260d2dc_0_3055"/>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amp;Content_white">
  <p:cSld name="Title and Content_3_1_1_1_1_1">
    <p:bg>
      <p:bgPr>
        <a:noFill/>
      </p:bgPr>
    </p:bg>
    <p:spTree>
      <p:nvGrpSpPr>
        <p:cNvPr id="2334" name="Shape 2334"/>
        <p:cNvGrpSpPr/>
        <p:nvPr/>
      </p:nvGrpSpPr>
      <p:grpSpPr>
        <a:xfrm>
          <a:off x="0" y="0"/>
          <a:ext cx="0" cy="0"/>
          <a:chOff x="0" y="0"/>
          <a:chExt cx="0" cy="0"/>
        </a:xfrm>
      </p:grpSpPr>
      <p:sp>
        <p:nvSpPr>
          <p:cNvPr id="2335" name="Google Shape;2335;g358f260d2dc_0_3061"/>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2336" name="Google Shape;2336;g358f260d2dc_0_3061"/>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291" name="Shape 291"/>
        <p:cNvGrpSpPr/>
        <p:nvPr/>
      </p:nvGrpSpPr>
      <p:grpSpPr>
        <a:xfrm>
          <a:off x="0" y="0"/>
          <a:ext cx="0" cy="0"/>
          <a:chOff x="0" y="0"/>
          <a:chExt cx="0" cy="0"/>
        </a:xfrm>
      </p:grpSpPr>
      <p:sp>
        <p:nvSpPr>
          <p:cNvPr id="292" name="Google Shape;292;g357fd9e02d3_1_209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93" name="Google Shape;293;g357fd9e02d3_1_209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g357fd9e02d3_1_2094"/>
          <p:cNvSpPr txBox="1"/>
          <p:nvPr>
            <p:ph idx="1" type="body"/>
          </p:nvPr>
        </p:nvSpPr>
        <p:spPr>
          <a:xfrm>
            <a:off x="342902"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295" name="Google Shape;295;g357fd9e02d3_1_2094"/>
          <p:cNvSpPr txBox="1"/>
          <p:nvPr>
            <p:ph idx="2" type="body"/>
          </p:nvPr>
        </p:nvSpPr>
        <p:spPr>
          <a:xfrm>
            <a:off x="330726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296" name="Google Shape;296;g357fd9e02d3_1_2094"/>
          <p:cNvSpPr txBox="1"/>
          <p:nvPr>
            <p:ph idx="3" type="body"/>
          </p:nvPr>
        </p:nvSpPr>
        <p:spPr>
          <a:xfrm>
            <a:off x="6269141" y="988540"/>
            <a:ext cx="2529600" cy="34965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297" name="Google Shape;297;g357fd9e02d3_1_2094"/>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3">
    <p:spTree>
      <p:nvGrpSpPr>
        <p:cNvPr id="2337" name="Shape 2337"/>
        <p:cNvGrpSpPr/>
        <p:nvPr/>
      </p:nvGrpSpPr>
      <p:grpSpPr>
        <a:xfrm>
          <a:off x="0" y="0"/>
          <a:ext cx="0" cy="0"/>
          <a:chOff x="0" y="0"/>
          <a:chExt cx="0" cy="0"/>
        </a:xfrm>
      </p:grpSpPr>
      <p:sp>
        <p:nvSpPr>
          <p:cNvPr id="2338" name="Google Shape;2338;g358f260d2dc_0_3064"/>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2339" name="Google Shape;2339;g358f260d2dc_0_3064"/>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Title_blue">
  <p:cSld name="BLANK_1_2_4_2">
    <p:bg>
      <p:bgPr>
        <a:noFill/>
      </p:bgPr>
    </p:bg>
    <p:spTree>
      <p:nvGrpSpPr>
        <p:cNvPr id="2340" name="Shape 2340"/>
        <p:cNvGrpSpPr/>
        <p:nvPr/>
      </p:nvGrpSpPr>
      <p:grpSpPr>
        <a:xfrm>
          <a:off x="0" y="0"/>
          <a:ext cx="0" cy="0"/>
          <a:chOff x="0" y="0"/>
          <a:chExt cx="0" cy="0"/>
        </a:xfrm>
      </p:grpSpPr>
      <p:sp>
        <p:nvSpPr>
          <p:cNvPr id="2341" name="Google Shape;2341;g358f260d2dc_0_3067"/>
          <p:cNvSpPr/>
          <p:nvPr/>
        </p:nvSpPr>
        <p:spPr>
          <a:xfrm>
            <a:off x="0" y="0"/>
            <a:ext cx="9144000" cy="5143500"/>
          </a:xfrm>
          <a:prstGeom prst="rect">
            <a:avLst/>
          </a:prstGeom>
          <a:solidFill>
            <a:srgbClr val="4597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358f260d2dc_0_3067"/>
          <p:cNvSpPr txBox="1"/>
          <p:nvPr>
            <p:ph type="title"/>
          </p:nvPr>
        </p:nvSpPr>
        <p:spPr>
          <a:xfrm>
            <a:off x="348750" y="685800"/>
            <a:ext cx="8446500" cy="4104000"/>
          </a:xfrm>
          <a:prstGeom prst="rect">
            <a:avLst/>
          </a:prstGeom>
          <a:noFill/>
          <a:ln>
            <a:noFill/>
          </a:ln>
        </p:spPr>
        <p:txBody>
          <a:bodyPr anchorCtr="0" anchor="ctr" bIns="0" lIns="0" spcFirstLastPara="1" rIns="0" wrap="square" tIns="0">
            <a:noAutofit/>
          </a:bodyPr>
          <a:lstStyle>
            <a:lvl1pPr lvl="0" marR="0" algn="ctr">
              <a:lnSpc>
                <a:spcPct val="115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2343" name="Google Shape;2343;g358f260d2dc_0_3067"/>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2344" name="Google Shape;2344;g358f260d2dc_0_3067"/>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2345" name="Google Shape;2345;g358f260d2dc_0_3067"/>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amp;Content_50/50_blue/white_whitetext">
  <p:cSld name="TITLE_ONLY_1_2_1">
    <p:spTree>
      <p:nvGrpSpPr>
        <p:cNvPr id="2346" name="Shape 2346"/>
        <p:cNvGrpSpPr/>
        <p:nvPr/>
      </p:nvGrpSpPr>
      <p:grpSpPr>
        <a:xfrm>
          <a:off x="0" y="0"/>
          <a:ext cx="0" cy="0"/>
          <a:chOff x="0" y="0"/>
          <a:chExt cx="0" cy="0"/>
        </a:xfrm>
      </p:grpSpPr>
      <p:sp>
        <p:nvSpPr>
          <p:cNvPr id="2347" name="Google Shape;2347;g358f260d2dc_0_3073"/>
          <p:cNvSpPr/>
          <p:nvPr/>
        </p:nvSpPr>
        <p:spPr>
          <a:xfrm>
            <a:off x="-25" y="0"/>
            <a:ext cx="4572000" cy="5143500"/>
          </a:xfrm>
          <a:prstGeom prst="rect">
            <a:avLst/>
          </a:prstGeom>
          <a:solidFill>
            <a:srgbClr val="4597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g358f260d2dc_0_3073"/>
          <p:cNvSpPr txBox="1"/>
          <p:nvPr>
            <p:ph type="title"/>
          </p:nvPr>
        </p:nvSpPr>
        <p:spPr>
          <a:xfrm>
            <a:off x="349475" y="685800"/>
            <a:ext cx="38730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9pPr>
          </a:lstStyle>
          <a:p/>
        </p:txBody>
      </p:sp>
      <p:sp>
        <p:nvSpPr>
          <p:cNvPr id="2349" name="Google Shape;2349;g358f260d2dc_0_3073"/>
          <p:cNvSpPr txBox="1"/>
          <p:nvPr>
            <p:ph idx="1" type="body"/>
          </p:nvPr>
        </p:nvSpPr>
        <p:spPr>
          <a:xfrm>
            <a:off x="349475" y="1051560"/>
            <a:ext cx="3873000" cy="3085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algn="l">
              <a:lnSpc>
                <a:spcPct val="115000"/>
              </a:lnSpc>
              <a:spcBef>
                <a:spcPts val="10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9pPr>
          </a:lstStyle>
          <a:p/>
        </p:txBody>
      </p:sp>
      <p:pic>
        <p:nvPicPr>
          <p:cNvPr id="2350" name="Google Shape;2350;g358f260d2dc_0_3073"/>
          <p:cNvPicPr preferRelativeResize="0"/>
          <p:nvPr/>
        </p:nvPicPr>
        <p:blipFill rotWithShape="1">
          <a:blip r:embed="rId2">
            <a:alphaModFix/>
          </a:blip>
          <a:srcRect b="0" l="0" r="0" t="0"/>
          <a:stretch/>
        </p:blipFill>
        <p:spPr>
          <a:xfrm>
            <a:off x="365760" y="210312"/>
            <a:ext cx="923305" cy="173691"/>
          </a:xfrm>
          <a:prstGeom prst="rect">
            <a:avLst/>
          </a:prstGeom>
          <a:noFill/>
          <a:ln>
            <a:noFill/>
          </a:ln>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amp;Content_white 1">
  <p:cSld name="Title and Content_3_1_1_1_1_2">
    <p:bg>
      <p:bgPr>
        <a:noFill/>
      </p:bgPr>
    </p:bg>
    <p:spTree>
      <p:nvGrpSpPr>
        <p:cNvPr id="2351" name="Shape 2351"/>
        <p:cNvGrpSpPr/>
        <p:nvPr/>
      </p:nvGrpSpPr>
      <p:grpSpPr>
        <a:xfrm>
          <a:off x="0" y="0"/>
          <a:ext cx="0" cy="0"/>
          <a:chOff x="0" y="0"/>
          <a:chExt cx="0" cy="0"/>
        </a:xfrm>
      </p:grpSpPr>
      <p:sp>
        <p:nvSpPr>
          <p:cNvPr id="2352" name="Google Shape;2352;g358f260d2dc_0_3078"/>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2353" name="Google Shape;2353;g358f260d2dc_0_3078"/>
          <p:cNvSpPr txBox="1"/>
          <p:nvPr>
            <p:ph idx="1" type="body"/>
          </p:nvPr>
        </p:nvSpPr>
        <p:spPr>
          <a:xfrm>
            <a:off x="347400" y="1051560"/>
            <a:ext cx="8449200" cy="3568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amp;Content_blue">
  <p:cSld name="Title and Content_3_1_1_2">
    <p:bg>
      <p:bgPr>
        <a:noFill/>
      </p:bgPr>
    </p:bg>
    <p:spTree>
      <p:nvGrpSpPr>
        <p:cNvPr id="2354" name="Shape 2354"/>
        <p:cNvGrpSpPr/>
        <p:nvPr/>
      </p:nvGrpSpPr>
      <p:grpSpPr>
        <a:xfrm>
          <a:off x="0" y="0"/>
          <a:ext cx="0" cy="0"/>
          <a:chOff x="0" y="0"/>
          <a:chExt cx="0" cy="0"/>
        </a:xfrm>
      </p:grpSpPr>
      <p:sp>
        <p:nvSpPr>
          <p:cNvPr id="2355" name="Google Shape;2355;g358f260d2dc_0_3081"/>
          <p:cNvSpPr/>
          <p:nvPr/>
        </p:nvSpPr>
        <p:spPr>
          <a:xfrm>
            <a:off x="0" y="0"/>
            <a:ext cx="9144000" cy="5143500"/>
          </a:xfrm>
          <a:prstGeom prst="rect">
            <a:avLst/>
          </a:prstGeom>
          <a:solidFill>
            <a:srgbClr val="4597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g358f260d2dc_0_3081"/>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pic>
        <p:nvPicPr>
          <p:cNvPr id="2357" name="Google Shape;2357;g358f260d2dc_0_3081"/>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sp>
        <p:nvSpPr>
          <p:cNvPr id="2358" name="Google Shape;2358;g358f260d2dc_0_3081"/>
          <p:cNvSpPr txBox="1"/>
          <p:nvPr>
            <p:ph idx="1" type="body"/>
          </p:nvPr>
        </p:nvSpPr>
        <p:spPr>
          <a:xfrm>
            <a:off x="349475" y="1051560"/>
            <a:ext cx="84627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algn="l">
              <a:lnSpc>
                <a:spcPct val="115000"/>
              </a:lnSpc>
              <a:spcBef>
                <a:spcPts val="10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9pPr>
          </a:lstStyle>
          <a:p/>
        </p:txBody>
      </p:sp>
      <p:cxnSp>
        <p:nvCxnSpPr>
          <p:cNvPr id="2359" name="Google Shape;2359;g358f260d2dc_0_3081"/>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2360" name="Google Shape;2360;g358f260d2dc_0_3081"/>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amp;Content_50/50_gradient/white_whitetext">
  <p:cSld name="TITLE_ONLY_1_2_1_1">
    <p:spTree>
      <p:nvGrpSpPr>
        <p:cNvPr id="2361" name="Shape 2361"/>
        <p:cNvGrpSpPr/>
        <p:nvPr/>
      </p:nvGrpSpPr>
      <p:grpSpPr>
        <a:xfrm>
          <a:off x="0" y="0"/>
          <a:ext cx="0" cy="0"/>
          <a:chOff x="0" y="0"/>
          <a:chExt cx="0" cy="0"/>
        </a:xfrm>
      </p:grpSpPr>
      <p:sp>
        <p:nvSpPr>
          <p:cNvPr id="2362" name="Google Shape;2362;g358f260d2dc_0_3088"/>
          <p:cNvSpPr/>
          <p:nvPr/>
        </p:nvSpPr>
        <p:spPr>
          <a:xfrm>
            <a:off x="-50" y="0"/>
            <a:ext cx="9144000" cy="5143500"/>
          </a:xfrm>
          <a:prstGeom prst="rect">
            <a:avLst/>
          </a:prstGeom>
          <a:gradFill>
            <a:gsLst>
              <a:gs pos="0">
                <a:srgbClr val="4597CB"/>
              </a:gs>
              <a:gs pos="100000">
                <a:srgbClr val="3AB0C8"/>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358f260d2dc_0_3088"/>
          <p:cNvSpPr/>
          <p:nvPr/>
        </p:nvSpPr>
        <p:spPr>
          <a:xfrm>
            <a:off x="457195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4" name="Google Shape;2364;g358f260d2dc_0_3088"/>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sp>
        <p:nvSpPr>
          <p:cNvPr id="2365" name="Google Shape;2365;g358f260d2dc_0_3088"/>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chemeClr val="lt2"/>
                </a:solidFill>
                <a:latin typeface="Roboto"/>
                <a:ea typeface="Roboto"/>
                <a:cs typeface="Roboto"/>
                <a:sym typeface="Roboto"/>
              </a:rPr>
              <a:t>‹#›</a:t>
            </a:fld>
            <a:endParaRPr b="0" i="0" sz="1200" u="none" cap="none" strike="noStrike">
              <a:solidFill>
                <a:schemeClr val="lt2"/>
              </a:solidFill>
              <a:latin typeface="Roboto"/>
              <a:ea typeface="Roboto"/>
              <a:cs typeface="Roboto"/>
              <a:sym typeface="Roboto"/>
            </a:endParaRPr>
          </a:p>
        </p:txBody>
      </p:sp>
      <p:cxnSp>
        <p:nvCxnSpPr>
          <p:cNvPr id="2366" name="Google Shape;2366;g358f260d2dc_0_3088"/>
          <p:cNvCxnSpPr/>
          <p:nvPr/>
        </p:nvCxnSpPr>
        <p:spPr>
          <a:xfrm>
            <a:off x="8335800" y="457200"/>
            <a:ext cx="476400" cy="0"/>
          </a:xfrm>
          <a:prstGeom prst="straightConnector1">
            <a:avLst/>
          </a:prstGeom>
          <a:noFill/>
          <a:ln cap="flat" cmpd="sng" w="9525">
            <a:solidFill>
              <a:schemeClr val="lt2"/>
            </a:solidFill>
            <a:prstDash val="solid"/>
            <a:round/>
            <a:headEnd len="sm" w="sm" type="none"/>
            <a:tailEnd len="sm" w="sm" type="none"/>
          </a:ln>
        </p:spPr>
      </p:cxnSp>
      <p:sp>
        <p:nvSpPr>
          <p:cNvPr id="2367" name="Google Shape;2367;g358f260d2dc_0_3088"/>
          <p:cNvSpPr txBox="1"/>
          <p:nvPr>
            <p:ph type="title"/>
          </p:nvPr>
        </p:nvSpPr>
        <p:spPr>
          <a:xfrm>
            <a:off x="349475" y="685800"/>
            <a:ext cx="38730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9pPr>
          </a:lstStyle>
          <a:p/>
        </p:txBody>
      </p:sp>
      <p:sp>
        <p:nvSpPr>
          <p:cNvPr id="2368" name="Google Shape;2368;g358f260d2dc_0_3088"/>
          <p:cNvSpPr txBox="1"/>
          <p:nvPr>
            <p:ph idx="1" type="body"/>
          </p:nvPr>
        </p:nvSpPr>
        <p:spPr>
          <a:xfrm>
            <a:off x="349475" y="1051560"/>
            <a:ext cx="3873000" cy="3085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algn="l">
              <a:lnSpc>
                <a:spcPct val="115000"/>
              </a:lnSpc>
              <a:spcBef>
                <a:spcPts val="10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2369" name="Shape 2369"/>
        <p:cNvGrpSpPr/>
        <p:nvPr/>
      </p:nvGrpSpPr>
      <p:grpSpPr>
        <a:xfrm>
          <a:off x="0" y="0"/>
          <a:ext cx="0" cy="0"/>
          <a:chOff x="0" y="0"/>
          <a:chExt cx="0" cy="0"/>
        </a:xfrm>
      </p:grpSpPr>
      <p:sp>
        <p:nvSpPr>
          <p:cNvPr id="2370" name="Google Shape;2370;g358f260d2dc_0_3096"/>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2371" name="Google Shape;2371;g358f260d2dc_0_3096"/>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_2col_33/66_blue">
  <p:cSld name="1_Title and Content_2_1_1_1_1_2_1">
    <p:spTree>
      <p:nvGrpSpPr>
        <p:cNvPr id="2372" name="Shape 2372"/>
        <p:cNvGrpSpPr/>
        <p:nvPr/>
      </p:nvGrpSpPr>
      <p:grpSpPr>
        <a:xfrm>
          <a:off x="0" y="0"/>
          <a:ext cx="0" cy="0"/>
          <a:chOff x="0" y="0"/>
          <a:chExt cx="0" cy="0"/>
        </a:xfrm>
      </p:grpSpPr>
      <p:sp>
        <p:nvSpPr>
          <p:cNvPr id="2373" name="Google Shape;2373;g358f260d2dc_0_3099"/>
          <p:cNvSpPr/>
          <p:nvPr/>
        </p:nvSpPr>
        <p:spPr>
          <a:xfrm>
            <a:off x="0" y="0"/>
            <a:ext cx="328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g358f260d2dc_0_3099"/>
          <p:cNvSpPr txBox="1"/>
          <p:nvPr>
            <p:ph type="title"/>
          </p:nvPr>
        </p:nvSpPr>
        <p:spPr>
          <a:xfrm>
            <a:off x="360300" y="685800"/>
            <a:ext cx="25668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None/>
              <a:defRPr i="0" sz="3000" u="none" cap="none" strike="noStrike">
                <a:solidFill>
                  <a:srgbClr val="FFFFFF"/>
                </a:solidFill>
              </a:defRPr>
            </a:lvl1pPr>
            <a:lvl2pPr lvl="1"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2375" name="Google Shape;2375;g358f260d2dc_0_3099"/>
          <p:cNvSpPr txBox="1"/>
          <p:nvPr>
            <p:ph idx="1" type="body"/>
          </p:nvPr>
        </p:nvSpPr>
        <p:spPr>
          <a:xfrm>
            <a:off x="3631525" y="772600"/>
            <a:ext cx="2406600" cy="4033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2376" name="Google Shape;2376;g358f260d2dc_0_3099"/>
          <p:cNvSpPr/>
          <p:nvPr/>
        </p:nvSpPr>
        <p:spPr>
          <a:xfrm>
            <a:off x="3631525" y="772600"/>
            <a:ext cx="219600" cy="7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g358f260d2dc_0_3099"/>
          <p:cNvSpPr txBox="1"/>
          <p:nvPr>
            <p:ph idx="2" type="body"/>
          </p:nvPr>
        </p:nvSpPr>
        <p:spPr>
          <a:xfrm>
            <a:off x="6387450" y="772600"/>
            <a:ext cx="2406600" cy="4033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2378" name="Google Shape;2378;g358f260d2dc_0_3099"/>
          <p:cNvSpPr/>
          <p:nvPr/>
        </p:nvSpPr>
        <p:spPr>
          <a:xfrm>
            <a:off x="6387550" y="772600"/>
            <a:ext cx="219600" cy="7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g358f260d2dc_0_3099"/>
          <p:cNvSpPr txBox="1"/>
          <p:nvPr>
            <p:ph idx="3"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_3Col_blue">
  <p:cSld name="1_Title and Content_2_1_1_1_1_1_1">
    <p:spTree>
      <p:nvGrpSpPr>
        <p:cNvPr id="2380" name="Shape 2380"/>
        <p:cNvGrpSpPr/>
        <p:nvPr/>
      </p:nvGrpSpPr>
      <p:grpSpPr>
        <a:xfrm>
          <a:off x="0" y="0"/>
          <a:ext cx="0" cy="0"/>
          <a:chOff x="0" y="0"/>
          <a:chExt cx="0" cy="0"/>
        </a:xfrm>
      </p:grpSpPr>
      <p:sp>
        <p:nvSpPr>
          <p:cNvPr id="2381" name="Google Shape;2381;g358f260d2dc_0_3107"/>
          <p:cNvSpPr txBox="1"/>
          <p:nvPr>
            <p:ph idx="1" type="body"/>
          </p:nvPr>
        </p:nvSpPr>
        <p:spPr>
          <a:xfrm>
            <a:off x="462675" y="1747300"/>
            <a:ext cx="24690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2382" name="Google Shape;2382;g358f260d2dc_0_3107"/>
          <p:cNvSpPr/>
          <p:nvPr/>
        </p:nvSpPr>
        <p:spPr>
          <a:xfrm>
            <a:off x="462675" y="1747300"/>
            <a:ext cx="219600" cy="73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g358f260d2dc_0_3107"/>
          <p:cNvSpPr txBox="1"/>
          <p:nvPr>
            <p:ph idx="2" type="body"/>
          </p:nvPr>
        </p:nvSpPr>
        <p:spPr>
          <a:xfrm>
            <a:off x="3394050" y="1747300"/>
            <a:ext cx="24690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2384" name="Google Shape;2384;g358f260d2dc_0_3107"/>
          <p:cNvSpPr/>
          <p:nvPr/>
        </p:nvSpPr>
        <p:spPr>
          <a:xfrm>
            <a:off x="3394150" y="1747300"/>
            <a:ext cx="219600" cy="7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g358f260d2dc_0_3107"/>
          <p:cNvSpPr txBox="1"/>
          <p:nvPr>
            <p:ph type="title"/>
          </p:nvPr>
        </p:nvSpPr>
        <p:spPr>
          <a:xfrm>
            <a:off x="349475" y="685800"/>
            <a:ext cx="84627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3000"/>
              <a:buNone/>
              <a:defRPr i="0" sz="3000" u="none" cap="none" strike="noStrike">
                <a:solidFill>
                  <a:srgbClr val="000000"/>
                </a:solidFill>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2386" name="Google Shape;2386;g358f260d2dc_0_3107"/>
          <p:cNvSpPr txBox="1"/>
          <p:nvPr>
            <p:ph idx="3" type="body"/>
          </p:nvPr>
        </p:nvSpPr>
        <p:spPr>
          <a:xfrm>
            <a:off x="6325500" y="1747300"/>
            <a:ext cx="24690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2387" name="Google Shape;2387;g358f260d2dc_0_3107"/>
          <p:cNvSpPr/>
          <p:nvPr/>
        </p:nvSpPr>
        <p:spPr>
          <a:xfrm>
            <a:off x="6325600" y="1747300"/>
            <a:ext cx="219600" cy="73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2388" name="Shape 2388"/>
        <p:cNvGrpSpPr/>
        <p:nvPr/>
      </p:nvGrpSpPr>
      <p:grpSpPr>
        <a:xfrm>
          <a:off x="0" y="0"/>
          <a:ext cx="0" cy="0"/>
          <a:chOff x="0" y="0"/>
          <a:chExt cx="0" cy="0"/>
        </a:xfrm>
      </p:grpSpPr>
      <p:sp>
        <p:nvSpPr>
          <p:cNvPr id="2389" name="Google Shape;2389;g358f260d2dc_0_3115"/>
          <p:cNvSpPr/>
          <p:nvPr/>
        </p:nvSpPr>
        <p:spPr>
          <a:xfrm>
            <a:off x="6100200" y="-25"/>
            <a:ext cx="3043800" cy="5169300"/>
          </a:xfrm>
          <a:prstGeom prst="rect">
            <a:avLst/>
          </a:prstGeom>
          <a:solidFill>
            <a:schemeClr val="accent3"/>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390" name="Google Shape;2390;g358f260d2dc_0_3115"/>
          <p:cNvSpPr/>
          <p:nvPr/>
        </p:nvSpPr>
        <p:spPr>
          <a:xfrm>
            <a:off x="125" y="-25"/>
            <a:ext cx="3043800" cy="51693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391" name="Google Shape;2391;g358f260d2dc_0_3115"/>
          <p:cNvSpPr txBox="1"/>
          <p:nvPr>
            <p:ph idx="1" type="body"/>
          </p:nvPr>
        </p:nvSpPr>
        <p:spPr>
          <a:xfrm>
            <a:off x="632363" y="1603872"/>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2392" name="Google Shape;2392;g358f260d2dc_0_3115"/>
          <p:cNvSpPr/>
          <p:nvPr/>
        </p:nvSpPr>
        <p:spPr>
          <a:xfrm>
            <a:off x="3050175" y="0"/>
            <a:ext cx="3043800" cy="51693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350"/>
              <a:buFont typeface="Calibri"/>
              <a:buNone/>
            </a:pPr>
            <a:r>
              <a:t/>
            </a:r>
            <a:endParaRPr b="0" i="0" sz="1350" u="none" cap="none" strike="noStrike">
              <a:solidFill>
                <a:srgbClr val="5233B2"/>
              </a:solidFill>
              <a:latin typeface="Roboto Light"/>
              <a:ea typeface="Roboto Light"/>
              <a:cs typeface="Roboto Light"/>
              <a:sym typeface="Roboto Light"/>
            </a:endParaRPr>
          </a:p>
        </p:txBody>
      </p:sp>
      <p:sp>
        <p:nvSpPr>
          <p:cNvPr id="2393" name="Google Shape;2393;g358f260d2dc_0_3115"/>
          <p:cNvSpPr txBox="1"/>
          <p:nvPr>
            <p:ph idx="2" type="body"/>
          </p:nvPr>
        </p:nvSpPr>
        <p:spPr>
          <a:xfrm>
            <a:off x="3682400" y="1603872"/>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sp>
        <p:nvSpPr>
          <p:cNvPr id="2394" name="Google Shape;2394;g358f260d2dc_0_3115"/>
          <p:cNvSpPr txBox="1"/>
          <p:nvPr>
            <p:ph idx="3" type="body"/>
          </p:nvPr>
        </p:nvSpPr>
        <p:spPr>
          <a:xfrm>
            <a:off x="6732463" y="1603872"/>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400"/>
              <a:buNone/>
              <a:defRPr>
                <a:solidFill>
                  <a:schemeClr val="lt1"/>
                </a:solidFill>
              </a:defRPr>
            </a:lvl1pPr>
            <a:lvl2pPr indent="-228600" lvl="1" marL="914400" algn="l">
              <a:lnSpc>
                <a:spcPct val="90000"/>
              </a:lnSpc>
              <a:spcBef>
                <a:spcPts val="375"/>
              </a:spcBef>
              <a:spcAft>
                <a:spcPts val="0"/>
              </a:spcAft>
              <a:buClr>
                <a:schemeClr val="lt1"/>
              </a:buClr>
              <a:buSzPts val="1400"/>
              <a:buFont typeface="Arial"/>
              <a:buNone/>
              <a:defRPr>
                <a:solidFill>
                  <a:schemeClr val="lt1"/>
                </a:solidFill>
              </a:defRPr>
            </a:lvl2pPr>
            <a:lvl3pPr indent="-228600" lvl="2" marL="1371600" algn="l">
              <a:lnSpc>
                <a:spcPct val="90000"/>
              </a:lnSpc>
              <a:spcBef>
                <a:spcPts val="375"/>
              </a:spcBef>
              <a:spcAft>
                <a:spcPts val="0"/>
              </a:spcAft>
              <a:buClr>
                <a:schemeClr val="lt1"/>
              </a:buClr>
              <a:buSzPts val="1400"/>
              <a:buNone/>
              <a:defRPr>
                <a:solidFill>
                  <a:schemeClr val="lt1"/>
                </a:solidFill>
              </a:defRPr>
            </a:lvl3pPr>
            <a:lvl4pPr indent="-228600" lvl="3" marL="1828800" algn="l">
              <a:lnSpc>
                <a:spcPct val="90000"/>
              </a:lnSpc>
              <a:spcBef>
                <a:spcPts val="375"/>
              </a:spcBef>
              <a:spcAft>
                <a:spcPts val="0"/>
              </a:spcAft>
              <a:buClr>
                <a:schemeClr val="lt1"/>
              </a:buClr>
              <a:buSzPts val="1400"/>
              <a:buNone/>
              <a:defRPr>
                <a:solidFill>
                  <a:schemeClr val="lt1"/>
                </a:solidFill>
              </a:defRPr>
            </a:lvl4pPr>
            <a:lvl5pPr indent="-228600" lvl="4" marL="2286000" algn="l">
              <a:lnSpc>
                <a:spcPct val="90000"/>
              </a:lnSpc>
              <a:spcBef>
                <a:spcPts val="375"/>
              </a:spcBef>
              <a:spcAft>
                <a:spcPts val="0"/>
              </a:spcAft>
              <a:buClr>
                <a:schemeClr val="lt1"/>
              </a:buClr>
              <a:buSzPts val="1400"/>
              <a:buNone/>
              <a:defRPr>
                <a:solidFill>
                  <a:schemeClr val="lt1"/>
                </a:solidFill>
              </a:defRPr>
            </a:lvl5pPr>
            <a:lvl6pPr indent="-317500" lvl="5" marL="2743200" algn="l">
              <a:lnSpc>
                <a:spcPct val="90000"/>
              </a:lnSpc>
              <a:spcBef>
                <a:spcPts val="375"/>
              </a:spcBef>
              <a:spcAft>
                <a:spcPts val="0"/>
              </a:spcAft>
              <a:buClr>
                <a:schemeClr val="lt1"/>
              </a:buClr>
              <a:buSzPts val="1400"/>
              <a:buChar char="•"/>
              <a:defRPr>
                <a:solidFill>
                  <a:schemeClr val="lt1"/>
                </a:solidFill>
              </a:defRPr>
            </a:lvl6pPr>
            <a:lvl7pPr indent="-317500" lvl="6" marL="3200400" algn="l">
              <a:lnSpc>
                <a:spcPct val="90000"/>
              </a:lnSpc>
              <a:spcBef>
                <a:spcPts val="375"/>
              </a:spcBef>
              <a:spcAft>
                <a:spcPts val="0"/>
              </a:spcAft>
              <a:buClr>
                <a:schemeClr val="lt1"/>
              </a:buClr>
              <a:buSzPts val="1400"/>
              <a:buChar char="•"/>
              <a:defRPr>
                <a:solidFill>
                  <a:schemeClr val="lt1"/>
                </a:solidFill>
              </a:defRPr>
            </a:lvl7pPr>
            <a:lvl8pPr indent="-317500" lvl="7" marL="3657600" algn="l">
              <a:lnSpc>
                <a:spcPct val="90000"/>
              </a:lnSpc>
              <a:spcBef>
                <a:spcPts val="375"/>
              </a:spcBef>
              <a:spcAft>
                <a:spcPts val="0"/>
              </a:spcAft>
              <a:buClr>
                <a:schemeClr val="lt1"/>
              </a:buClr>
              <a:buSzPts val="1400"/>
              <a:buChar char="•"/>
              <a:defRPr>
                <a:solidFill>
                  <a:schemeClr val="lt1"/>
                </a:solidFill>
              </a:defRPr>
            </a:lvl8pPr>
            <a:lvl9pPr indent="-317500" lvl="8" marL="4114800" algn="l">
              <a:lnSpc>
                <a:spcPct val="90000"/>
              </a:lnSpc>
              <a:spcBef>
                <a:spcPts val="375"/>
              </a:spcBef>
              <a:spcAft>
                <a:spcPts val="0"/>
              </a:spcAft>
              <a:buClr>
                <a:schemeClr val="lt1"/>
              </a:buClr>
              <a:buSzPts val="1400"/>
              <a:buChar char="•"/>
              <a:defRPr>
                <a:solidFill>
                  <a:schemeClr val="lt1"/>
                </a:solidFill>
              </a:defRPr>
            </a:lvl9pPr>
          </a:lstStyle>
          <a:p/>
        </p:txBody>
      </p:sp>
      <p:pic>
        <p:nvPicPr>
          <p:cNvPr id="2395" name="Google Shape;2395;g358f260d2dc_0_3115"/>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Statement">
  <p:cSld name="Breaker_Denim_1_1">
    <p:bg>
      <p:bgPr>
        <a:solidFill>
          <a:schemeClr val="dk2"/>
        </a:solidFill>
      </p:bgPr>
    </p:bg>
    <p:spTree>
      <p:nvGrpSpPr>
        <p:cNvPr id="39" name="Shape 39"/>
        <p:cNvGrpSpPr/>
        <p:nvPr/>
      </p:nvGrpSpPr>
      <p:grpSpPr>
        <a:xfrm>
          <a:off x="0" y="0"/>
          <a:ext cx="0" cy="0"/>
          <a:chOff x="0" y="0"/>
          <a:chExt cx="0" cy="0"/>
        </a:xfrm>
      </p:grpSpPr>
      <p:grpSp>
        <p:nvGrpSpPr>
          <p:cNvPr id="40" name="Google Shape;40;p17"/>
          <p:cNvGrpSpPr/>
          <p:nvPr/>
        </p:nvGrpSpPr>
        <p:grpSpPr>
          <a:xfrm>
            <a:off x="7927468" y="3962639"/>
            <a:ext cx="545850" cy="545311"/>
            <a:chOff x="16729177" y="545963"/>
            <a:chExt cx="689727" cy="689133"/>
          </a:xfrm>
        </p:grpSpPr>
        <p:sp>
          <p:nvSpPr>
            <p:cNvPr id="41" name="Google Shape;41;p17"/>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42" name="Google Shape;42;p17"/>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cxnSp>
        <p:nvCxnSpPr>
          <p:cNvPr id="43" name="Google Shape;43;p17"/>
          <p:cNvCxnSpPr/>
          <p:nvPr/>
        </p:nvCxnSpPr>
        <p:spPr>
          <a:xfrm>
            <a:off x="3101850" y="1841325"/>
            <a:ext cx="0" cy="1003800"/>
          </a:xfrm>
          <a:prstGeom prst="straightConnector1">
            <a:avLst/>
          </a:prstGeom>
          <a:noFill/>
          <a:ln cap="flat" cmpd="sng" w="38100">
            <a:solidFill>
              <a:schemeClr val="lt1"/>
            </a:solidFill>
            <a:prstDash val="solid"/>
            <a:round/>
            <a:headEnd len="sm" w="sm" type="none"/>
            <a:tailEnd len="sm" w="sm" type="none"/>
          </a:ln>
        </p:spPr>
      </p:cxnSp>
      <p:sp>
        <p:nvSpPr>
          <p:cNvPr id="44" name="Google Shape;44;p17"/>
          <p:cNvSpPr txBox="1"/>
          <p:nvPr>
            <p:ph type="title"/>
          </p:nvPr>
        </p:nvSpPr>
        <p:spPr>
          <a:xfrm>
            <a:off x="941350" y="1881300"/>
            <a:ext cx="1932000" cy="923700"/>
          </a:xfrm>
          <a:prstGeom prst="rect">
            <a:avLst/>
          </a:prstGeom>
          <a:noFill/>
          <a:ln>
            <a:noFill/>
          </a:ln>
        </p:spPr>
        <p:txBody>
          <a:bodyPr anchorCtr="0" anchor="ctr" bIns="45700" lIns="0" spcFirstLastPara="1" rIns="91425" wrap="square" tIns="45700">
            <a:noAutofit/>
          </a:bodyPr>
          <a:lstStyle>
            <a:lvl1pPr lvl="0" algn="r">
              <a:lnSpc>
                <a:spcPct val="100000"/>
              </a:lnSpc>
              <a:spcBef>
                <a:spcPts val="0"/>
              </a:spcBef>
              <a:spcAft>
                <a:spcPts val="0"/>
              </a:spcAft>
              <a:buClr>
                <a:schemeClr val="accent1"/>
              </a:buClr>
              <a:buSzPts val="2200"/>
              <a:buNone/>
              <a:defRPr>
                <a:solidFill>
                  <a:schemeClr val="accent1"/>
                </a:solidFill>
              </a:defRPr>
            </a:lvl1pPr>
            <a:lvl2pPr lvl="1" algn="l">
              <a:lnSpc>
                <a:spcPct val="100000"/>
              </a:lnSpc>
              <a:spcBef>
                <a:spcPts val="0"/>
              </a:spcBef>
              <a:spcAft>
                <a:spcPts val="0"/>
              </a:spcAft>
              <a:buClr>
                <a:schemeClr val="accent1"/>
              </a:buClr>
              <a:buSzPts val="2400"/>
              <a:buNone/>
              <a:defRPr>
                <a:solidFill>
                  <a:schemeClr val="accent1"/>
                </a:solidFill>
              </a:defRPr>
            </a:lvl2pPr>
            <a:lvl3pPr lvl="2" algn="l">
              <a:lnSpc>
                <a:spcPct val="100000"/>
              </a:lnSpc>
              <a:spcBef>
                <a:spcPts val="0"/>
              </a:spcBef>
              <a:spcAft>
                <a:spcPts val="0"/>
              </a:spcAft>
              <a:buClr>
                <a:schemeClr val="accent1"/>
              </a:buClr>
              <a:buSzPts val="2400"/>
              <a:buNone/>
              <a:defRPr>
                <a:solidFill>
                  <a:schemeClr val="accent1"/>
                </a:solidFill>
              </a:defRPr>
            </a:lvl3pPr>
            <a:lvl4pPr lvl="3" algn="l">
              <a:lnSpc>
                <a:spcPct val="100000"/>
              </a:lnSpc>
              <a:spcBef>
                <a:spcPts val="0"/>
              </a:spcBef>
              <a:spcAft>
                <a:spcPts val="0"/>
              </a:spcAft>
              <a:buClr>
                <a:schemeClr val="accent1"/>
              </a:buClr>
              <a:buSzPts val="2400"/>
              <a:buNone/>
              <a:defRPr>
                <a:solidFill>
                  <a:schemeClr val="accent1"/>
                </a:solidFill>
              </a:defRPr>
            </a:lvl4pPr>
            <a:lvl5pPr lvl="4" algn="l">
              <a:lnSpc>
                <a:spcPct val="100000"/>
              </a:lnSpc>
              <a:spcBef>
                <a:spcPts val="0"/>
              </a:spcBef>
              <a:spcAft>
                <a:spcPts val="0"/>
              </a:spcAft>
              <a:buClr>
                <a:schemeClr val="accent1"/>
              </a:buClr>
              <a:buSzPts val="2400"/>
              <a:buNone/>
              <a:defRPr>
                <a:solidFill>
                  <a:schemeClr val="accent1"/>
                </a:solidFill>
              </a:defRPr>
            </a:lvl5pPr>
            <a:lvl6pPr lvl="5" algn="l">
              <a:lnSpc>
                <a:spcPct val="100000"/>
              </a:lnSpc>
              <a:spcBef>
                <a:spcPts val="0"/>
              </a:spcBef>
              <a:spcAft>
                <a:spcPts val="0"/>
              </a:spcAft>
              <a:buClr>
                <a:schemeClr val="accent1"/>
              </a:buClr>
              <a:buSzPts val="2400"/>
              <a:buNone/>
              <a:defRPr>
                <a:solidFill>
                  <a:schemeClr val="accent1"/>
                </a:solidFill>
              </a:defRPr>
            </a:lvl6pPr>
            <a:lvl7pPr lvl="6" algn="l">
              <a:lnSpc>
                <a:spcPct val="100000"/>
              </a:lnSpc>
              <a:spcBef>
                <a:spcPts val="0"/>
              </a:spcBef>
              <a:spcAft>
                <a:spcPts val="0"/>
              </a:spcAft>
              <a:buClr>
                <a:schemeClr val="accent1"/>
              </a:buClr>
              <a:buSzPts val="2400"/>
              <a:buNone/>
              <a:defRPr>
                <a:solidFill>
                  <a:schemeClr val="accent1"/>
                </a:solidFill>
              </a:defRPr>
            </a:lvl7pPr>
            <a:lvl8pPr lvl="7" algn="l">
              <a:lnSpc>
                <a:spcPct val="100000"/>
              </a:lnSpc>
              <a:spcBef>
                <a:spcPts val="0"/>
              </a:spcBef>
              <a:spcAft>
                <a:spcPts val="0"/>
              </a:spcAft>
              <a:buClr>
                <a:schemeClr val="accent1"/>
              </a:buClr>
              <a:buSzPts val="2400"/>
              <a:buNone/>
              <a:defRPr>
                <a:solidFill>
                  <a:schemeClr val="accent1"/>
                </a:solidFill>
              </a:defRPr>
            </a:lvl8pPr>
            <a:lvl9pPr lvl="8" algn="l">
              <a:lnSpc>
                <a:spcPct val="100000"/>
              </a:lnSpc>
              <a:spcBef>
                <a:spcPts val="0"/>
              </a:spcBef>
              <a:spcAft>
                <a:spcPts val="0"/>
              </a:spcAft>
              <a:buClr>
                <a:schemeClr val="accent1"/>
              </a:buClr>
              <a:buSzPts val="2400"/>
              <a:buNone/>
              <a:defRPr>
                <a:solidFill>
                  <a:schemeClr val="accent1"/>
                </a:solidFill>
              </a:defRPr>
            </a:lvl9pPr>
          </a:lstStyle>
          <a:p/>
        </p:txBody>
      </p:sp>
      <p:sp>
        <p:nvSpPr>
          <p:cNvPr id="45" name="Google Shape;45;p17"/>
          <p:cNvSpPr txBox="1"/>
          <p:nvPr>
            <p:ph idx="1" type="subTitle"/>
          </p:nvPr>
        </p:nvSpPr>
        <p:spPr>
          <a:xfrm>
            <a:off x="3406550" y="1841325"/>
            <a:ext cx="4796100" cy="1003800"/>
          </a:xfrm>
          <a:prstGeom prst="rect">
            <a:avLst/>
          </a:prstGeom>
          <a:noFill/>
          <a:ln>
            <a:noFill/>
          </a:ln>
        </p:spPr>
        <p:txBody>
          <a:bodyPr anchorCtr="0" anchor="ctr" bIns="45700" lIns="0" spcFirstLastPara="1" rIns="45725" wrap="square" tIns="0">
            <a:no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400"/>
              </a:spcBef>
              <a:spcAft>
                <a:spcPts val="0"/>
              </a:spcAft>
              <a:buClr>
                <a:schemeClr val="lt1"/>
              </a:buClr>
              <a:buSzPts val="1500"/>
              <a:buNone/>
              <a:defRPr sz="1500">
                <a:solidFill>
                  <a:schemeClr val="lt1"/>
                </a:solidFill>
              </a:defRPr>
            </a:lvl2pPr>
            <a:lvl3pPr lvl="2" algn="l">
              <a:lnSpc>
                <a:spcPct val="115000"/>
              </a:lnSpc>
              <a:spcBef>
                <a:spcPts val="400"/>
              </a:spcBef>
              <a:spcAft>
                <a:spcPts val="0"/>
              </a:spcAft>
              <a:buClr>
                <a:schemeClr val="lt1"/>
              </a:buClr>
              <a:buSzPts val="1500"/>
              <a:buNone/>
              <a:defRPr sz="1500">
                <a:solidFill>
                  <a:schemeClr val="lt1"/>
                </a:solidFill>
              </a:defRPr>
            </a:lvl3pPr>
            <a:lvl4pPr lvl="3" algn="l">
              <a:lnSpc>
                <a:spcPct val="115000"/>
              </a:lnSpc>
              <a:spcBef>
                <a:spcPts val="400"/>
              </a:spcBef>
              <a:spcAft>
                <a:spcPts val="0"/>
              </a:spcAft>
              <a:buClr>
                <a:schemeClr val="lt1"/>
              </a:buClr>
              <a:buSzPts val="1500"/>
              <a:buNone/>
              <a:defRPr sz="1500">
                <a:solidFill>
                  <a:schemeClr val="lt1"/>
                </a:solidFill>
              </a:defRPr>
            </a:lvl4pPr>
            <a:lvl5pPr lvl="4" algn="l">
              <a:lnSpc>
                <a:spcPct val="115000"/>
              </a:lnSpc>
              <a:spcBef>
                <a:spcPts val="400"/>
              </a:spcBef>
              <a:spcAft>
                <a:spcPts val="0"/>
              </a:spcAft>
              <a:buClr>
                <a:schemeClr val="lt1"/>
              </a:buClr>
              <a:buSzPts val="1500"/>
              <a:buNone/>
              <a:defRPr sz="1500">
                <a:solidFill>
                  <a:schemeClr val="lt1"/>
                </a:solidFill>
              </a:defRPr>
            </a:lvl5pPr>
            <a:lvl6pPr lvl="5" algn="l">
              <a:lnSpc>
                <a:spcPct val="115000"/>
              </a:lnSpc>
              <a:spcBef>
                <a:spcPts val="400"/>
              </a:spcBef>
              <a:spcAft>
                <a:spcPts val="0"/>
              </a:spcAft>
              <a:buClr>
                <a:schemeClr val="lt1"/>
              </a:buClr>
              <a:buSzPts val="1500"/>
              <a:buNone/>
              <a:defRPr sz="1500">
                <a:solidFill>
                  <a:schemeClr val="lt1"/>
                </a:solidFill>
              </a:defRPr>
            </a:lvl6pPr>
            <a:lvl7pPr lvl="6" algn="l">
              <a:lnSpc>
                <a:spcPct val="115000"/>
              </a:lnSpc>
              <a:spcBef>
                <a:spcPts val="400"/>
              </a:spcBef>
              <a:spcAft>
                <a:spcPts val="0"/>
              </a:spcAft>
              <a:buClr>
                <a:schemeClr val="lt1"/>
              </a:buClr>
              <a:buSzPts val="1500"/>
              <a:buNone/>
              <a:defRPr sz="1500">
                <a:solidFill>
                  <a:schemeClr val="lt1"/>
                </a:solidFill>
              </a:defRPr>
            </a:lvl7pPr>
            <a:lvl8pPr lvl="7" algn="l">
              <a:lnSpc>
                <a:spcPct val="115000"/>
              </a:lnSpc>
              <a:spcBef>
                <a:spcPts val="400"/>
              </a:spcBef>
              <a:spcAft>
                <a:spcPts val="0"/>
              </a:spcAft>
              <a:buClr>
                <a:schemeClr val="lt1"/>
              </a:buClr>
              <a:buSzPts val="1500"/>
              <a:buNone/>
              <a:defRPr sz="1500">
                <a:solidFill>
                  <a:schemeClr val="lt1"/>
                </a:solidFill>
              </a:defRPr>
            </a:lvl8pPr>
            <a:lvl9pPr lvl="8" algn="l">
              <a:lnSpc>
                <a:spcPct val="115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298" name="Shape 298"/>
        <p:cNvGrpSpPr/>
        <p:nvPr/>
      </p:nvGrpSpPr>
      <p:grpSpPr>
        <a:xfrm>
          <a:off x="0" y="0"/>
          <a:ext cx="0" cy="0"/>
          <a:chOff x="0" y="0"/>
          <a:chExt cx="0" cy="0"/>
        </a:xfrm>
      </p:grpSpPr>
      <p:sp>
        <p:nvSpPr>
          <p:cNvPr id="299" name="Google Shape;299;g357fd9e02d3_1_210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00" name="Google Shape;300;g357fd9e02d3_1_2101"/>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301" name="Google Shape;301;g357fd9e02d3_1_210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g357fd9e02d3_1_210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tatement_white">
  <p:cSld name="BLANK_1_2_2_1">
    <p:bg>
      <p:bgPr>
        <a:noFill/>
      </p:bgPr>
    </p:bg>
    <p:spTree>
      <p:nvGrpSpPr>
        <p:cNvPr id="2396" name="Shape 2396"/>
        <p:cNvGrpSpPr/>
        <p:nvPr/>
      </p:nvGrpSpPr>
      <p:grpSpPr>
        <a:xfrm>
          <a:off x="0" y="0"/>
          <a:ext cx="0" cy="0"/>
          <a:chOff x="0" y="0"/>
          <a:chExt cx="0" cy="0"/>
        </a:xfrm>
      </p:grpSpPr>
      <p:sp>
        <p:nvSpPr>
          <p:cNvPr id="2397" name="Google Shape;2397;g358f260d2dc_0_3123"/>
          <p:cNvSpPr txBox="1"/>
          <p:nvPr>
            <p:ph type="title"/>
          </p:nvPr>
        </p:nvSpPr>
        <p:spPr>
          <a:xfrm>
            <a:off x="348750" y="685800"/>
            <a:ext cx="8446500" cy="41040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FF671F"/>
              </a:buClr>
              <a:buSzPts val="3000"/>
              <a:buFont typeface="Roboto"/>
              <a:buNone/>
              <a:defRPr b="1" i="0" sz="3000" u="none" cap="none" strike="noStrike">
                <a:solidFill>
                  <a:srgbClr val="FF671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2x2_33/66_blue">
  <p:cSld name="1_Title and Content_2_1_1_1_1_4">
    <p:spTree>
      <p:nvGrpSpPr>
        <p:cNvPr id="2398" name="Shape 2398"/>
        <p:cNvGrpSpPr/>
        <p:nvPr/>
      </p:nvGrpSpPr>
      <p:grpSpPr>
        <a:xfrm>
          <a:off x="0" y="0"/>
          <a:ext cx="0" cy="0"/>
          <a:chOff x="0" y="0"/>
          <a:chExt cx="0" cy="0"/>
        </a:xfrm>
      </p:grpSpPr>
      <p:sp>
        <p:nvSpPr>
          <p:cNvPr id="2399" name="Google Shape;2399;g358f260d2dc_0_3125"/>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g358f260d2dc_0_3125"/>
          <p:cNvSpPr txBox="1"/>
          <p:nvPr>
            <p:ph idx="1" type="body"/>
          </p:nvPr>
        </p:nvSpPr>
        <p:spPr>
          <a:xfrm>
            <a:off x="3479125"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2401" name="Google Shape;2401;g358f260d2dc_0_3125"/>
          <p:cNvSpPr txBox="1"/>
          <p:nvPr>
            <p:ph idx="2" type="body"/>
          </p:nvPr>
        </p:nvSpPr>
        <p:spPr>
          <a:xfrm>
            <a:off x="6235050"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2402" name="Google Shape;2402;g358f260d2dc_0_3125"/>
          <p:cNvSpPr txBox="1"/>
          <p:nvPr>
            <p:ph idx="3" type="body"/>
          </p:nvPr>
        </p:nvSpPr>
        <p:spPr>
          <a:xfrm>
            <a:off x="3479025"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2403" name="Google Shape;2403;g358f260d2dc_0_3125"/>
          <p:cNvSpPr txBox="1"/>
          <p:nvPr>
            <p:ph idx="4" type="body"/>
          </p:nvPr>
        </p:nvSpPr>
        <p:spPr>
          <a:xfrm>
            <a:off x="6235050"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2404" name="Google Shape;2404;g358f260d2dc_0_3125"/>
          <p:cNvSpPr txBox="1"/>
          <p:nvPr>
            <p:ph idx="5"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2405" name="Google Shape;2405;g358f260d2dc_0_3125"/>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4"/>
        </a:solidFill>
      </p:bgPr>
    </p:bg>
    <p:spTree>
      <p:nvGrpSpPr>
        <p:cNvPr id="2406" name="Shape 2406"/>
        <p:cNvGrpSpPr/>
        <p:nvPr/>
      </p:nvGrpSpPr>
      <p:grpSpPr>
        <a:xfrm>
          <a:off x="0" y="0"/>
          <a:ext cx="0" cy="0"/>
          <a:chOff x="0" y="0"/>
          <a:chExt cx="0" cy="0"/>
        </a:xfrm>
      </p:grpSpPr>
      <p:sp>
        <p:nvSpPr>
          <p:cNvPr id="2407" name="Google Shape;2407;g358f260d2dc_0_3133"/>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408" name="Google Shape;2408;g358f260d2dc_0_313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2409" name="Shape 2409"/>
        <p:cNvGrpSpPr/>
        <p:nvPr/>
      </p:nvGrpSpPr>
      <p:grpSpPr>
        <a:xfrm>
          <a:off x="0" y="0"/>
          <a:ext cx="0" cy="0"/>
          <a:chOff x="0" y="0"/>
          <a:chExt cx="0" cy="0"/>
        </a:xfrm>
      </p:grpSpPr>
      <p:sp>
        <p:nvSpPr>
          <p:cNvPr id="2410" name="Google Shape;2410;g358f260d2dc_0_313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411" name="Google Shape;2411;g358f260d2dc_0_313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412" name="Google Shape;2412;g358f260d2dc_0_3136"/>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Meadow">
  <p:cSld name="Title Only_Powder_1_1_1">
    <p:bg>
      <p:bgPr>
        <a:solidFill>
          <a:schemeClr val="accent2"/>
        </a:solidFill>
      </p:bgPr>
    </p:bg>
    <p:spTree>
      <p:nvGrpSpPr>
        <p:cNvPr id="2413" name="Shape 2413"/>
        <p:cNvGrpSpPr/>
        <p:nvPr/>
      </p:nvGrpSpPr>
      <p:grpSpPr>
        <a:xfrm>
          <a:off x="0" y="0"/>
          <a:ext cx="0" cy="0"/>
          <a:chOff x="0" y="0"/>
          <a:chExt cx="0" cy="0"/>
        </a:xfrm>
      </p:grpSpPr>
      <p:sp>
        <p:nvSpPr>
          <p:cNvPr id="2414" name="Google Shape;2414;g358f260d2dc_0_314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400"/>
              <a:buFont typeface="Arial"/>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415" name="Google Shape;2415;g358f260d2dc_0_314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Light Gray" showMasterSp="0">
  <p:cSld name="Border_Powder_1">
    <p:bg>
      <p:bgPr>
        <a:solidFill>
          <a:schemeClr val="lt1"/>
        </a:solidFill>
      </p:bgPr>
    </p:bg>
    <p:spTree>
      <p:nvGrpSpPr>
        <p:cNvPr id="2416" name="Shape 2416"/>
        <p:cNvGrpSpPr/>
        <p:nvPr/>
      </p:nvGrpSpPr>
      <p:grpSpPr>
        <a:xfrm>
          <a:off x="0" y="0"/>
          <a:ext cx="0" cy="0"/>
          <a:chOff x="0" y="0"/>
          <a:chExt cx="0" cy="0"/>
        </a:xfrm>
      </p:grpSpPr>
      <p:sp>
        <p:nvSpPr>
          <p:cNvPr id="2417" name="Google Shape;2417;g358f260d2dc_0_3143"/>
          <p:cNvSpPr/>
          <p:nvPr/>
        </p:nvSpPr>
        <p:spPr>
          <a:xfrm>
            <a:off x="242850" y="210150"/>
            <a:ext cx="8658300" cy="4723200"/>
          </a:xfrm>
          <a:prstGeom prst="roundRect">
            <a:avLst>
              <a:gd fmla="val 227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sp>
        <p:nvSpPr>
          <p:cNvPr id="2418" name="Google Shape;2418;g358f260d2dc_0_3143"/>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2419" name="Google Shape;2419;g358f260d2dc_0_3143"/>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750"/>
              </a:spcBef>
              <a:spcAft>
                <a:spcPts val="0"/>
              </a:spcAft>
              <a:buSzPts val="1400"/>
              <a:buNone/>
              <a:defRPr>
                <a:solidFill>
                  <a:schemeClr val="dk2"/>
                </a:solidFill>
              </a:defRPr>
            </a:lvl1pPr>
            <a:lvl2pPr lvl="1" algn="ctr">
              <a:lnSpc>
                <a:spcPct val="100000"/>
              </a:lnSpc>
              <a:spcBef>
                <a:spcPts val="750"/>
              </a:spcBef>
              <a:spcAft>
                <a:spcPts val="0"/>
              </a:spcAft>
              <a:buSzPts val="1400"/>
              <a:buNone/>
              <a:defRPr>
                <a:solidFill>
                  <a:schemeClr val="dk2"/>
                </a:solidFill>
              </a:defRPr>
            </a:lvl2pPr>
            <a:lvl3pPr lvl="2" algn="ctr">
              <a:lnSpc>
                <a:spcPct val="100000"/>
              </a:lnSpc>
              <a:spcBef>
                <a:spcPts val="750"/>
              </a:spcBef>
              <a:spcAft>
                <a:spcPts val="0"/>
              </a:spcAft>
              <a:buSzPts val="1400"/>
              <a:buNone/>
              <a:defRPr>
                <a:solidFill>
                  <a:schemeClr val="dk2"/>
                </a:solidFill>
              </a:defRPr>
            </a:lvl3pPr>
            <a:lvl4pPr lvl="3" algn="ctr">
              <a:lnSpc>
                <a:spcPct val="100000"/>
              </a:lnSpc>
              <a:spcBef>
                <a:spcPts val="750"/>
              </a:spcBef>
              <a:spcAft>
                <a:spcPts val="0"/>
              </a:spcAft>
              <a:buSzPts val="1400"/>
              <a:buNone/>
              <a:defRPr>
                <a:solidFill>
                  <a:schemeClr val="dk2"/>
                </a:solidFill>
              </a:defRPr>
            </a:lvl4pPr>
            <a:lvl5pPr lvl="4" algn="ctr">
              <a:lnSpc>
                <a:spcPct val="100000"/>
              </a:lnSpc>
              <a:spcBef>
                <a:spcPts val="750"/>
              </a:spcBef>
              <a:spcAft>
                <a:spcPts val="0"/>
              </a:spcAft>
              <a:buSzPts val="1400"/>
              <a:buNone/>
              <a:defRPr>
                <a:solidFill>
                  <a:schemeClr val="dk2"/>
                </a:solidFill>
              </a:defRPr>
            </a:lvl5pPr>
            <a:lvl6pPr lvl="5" algn="ctr">
              <a:lnSpc>
                <a:spcPct val="100000"/>
              </a:lnSpc>
              <a:spcBef>
                <a:spcPts val="750"/>
              </a:spcBef>
              <a:spcAft>
                <a:spcPts val="0"/>
              </a:spcAft>
              <a:buSzPts val="1400"/>
              <a:buNone/>
              <a:defRPr>
                <a:solidFill>
                  <a:schemeClr val="dk2"/>
                </a:solidFill>
              </a:defRPr>
            </a:lvl6pPr>
            <a:lvl7pPr lvl="6" algn="ctr">
              <a:lnSpc>
                <a:spcPct val="100000"/>
              </a:lnSpc>
              <a:spcBef>
                <a:spcPts val="750"/>
              </a:spcBef>
              <a:spcAft>
                <a:spcPts val="0"/>
              </a:spcAft>
              <a:buSzPts val="1400"/>
              <a:buNone/>
              <a:defRPr>
                <a:solidFill>
                  <a:schemeClr val="dk2"/>
                </a:solidFill>
              </a:defRPr>
            </a:lvl7pPr>
            <a:lvl8pPr lvl="7" algn="ctr">
              <a:lnSpc>
                <a:spcPct val="100000"/>
              </a:lnSpc>
              <a:spcBef>
                <a:spcPts val="750"/>
              </a:spcBef>
              <a:spcAft>
                <a:spcPts val="0"/>
              </a:spcAft>
              <a:buSzPts val="1400"/>
              <a:buNone/>
              <a:defRPr>
                <a:solidFill>
                  <a:schemeClr val="dk2"/>
                </a:solidFill>
              </a:defRPr>
            </a:lvl8pPr>
            <a:lvl9pPr lvl="8" algn="ctr">
              <a:lnSpc>
                <a:spcPct val="100000"/>
              </a:lnSpc>
              <a:spcBef>
                <a:spcPts val="750"/>
              </a:spcBef>
              <a:spcAft>
                <a:spcPts val="0"/>
              </a:spcAft>
              <a:buSzPts val="1400"/>
              <a:buNone/>
              <a:defRPr>
                <a:solidFill>
                  <a:schemeClr val="dk2"/>
                </a:solidFill>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amp;Content_33/66_blue">
  <p:cSld name="1_Title and Content_2_1_2_1_2_1">
    <p:spTree>
      <p:nvGrpSpPr>
        <p:cNvPr id="2420" name="Shape 2420"/>
        <p:cNvGrpSpPr/>
        <p:nvPr/>
      </p:nvGrpSpPr>
      <p:grpSpPr>
        <a:xfrm>
          <a:off x="0" y="0"/>
          <a:ext cx="0" cy="0"/>
          <a:chOff x="0" y="0"/>
          <a:chExt cx="0" cy="0"/>
        </a:xfrm>
      </p:grpSpPr>
      <p:sp>
        <p:nvSpPr>
          <p:cNvPr id="2421" name="Google Shape;2421;g358f260d2dc_0_3147"/>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g358f260d2dc_0_3147"/>
          <p:cNvSpPr txBox="1"/>
          <p:nvPr>
            <p:ph idx="1"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2423" name="Google Shape;2423;g358f260d2dc_0_3147"/>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tatement_ltblue">
  <p:cSld name="BLANK_1_2_2_2_2">
    <p:bg>
      <p:bgPr>
        <a:noFill/>
      </p:bgPr>
    </p:bg>
    <p:spTree>
      <p:nvGrpSpPr>
        <p:cNvPr id="2424" name="Shape 2424"/>
        <p:cNvGrpSpPr/>
        <p:nvPr/>
      </p:nvGrpSpPr>
      <p:grpSpPr>
        <a:xfrm>
          <a:off x="0" y="0"/>
          <a:ext cx="0" cy="0"/>
          <a:chOff x="0" y="0"/>
          <a:chExt cx="0" cy="0"/>
        </a:xfrm>
      </p:grpSpPr>
      <p:sp>
        <p:nvSpPr>
          <p:cNvPr id="2425" name="Google Shape;2425;g358f260d2dc_0_3151"/>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358f260d2dc_0_3151"/>
          <p:cNvSpPr txBox="1"/>
          <p:nvPr>
            <p:ph type="title"/>
          </p:nvPr>
        </p:nvSpPr>
        <p:spPr>
          <a:xfrm>
            <a:off x="348750" y="685800"/>
            <a:ext cx="8446500" cy="41040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00004B"/>
              </a:buClr>
              <a:buSzPts val="3000"/>
              <a:buFont typeface="Roboto"/>
              <a:buNone/>
              <a:defRPr b="1" i="0" sz="3000" u="none" cap="none" strike="noStrike">
                <a:solidFill>
                  <a:srgbClr val="00004B"/>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2427" name="Google Shape;2427;g358f260d2dc_0_3151"/>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2428" name="Google Shape;2428;g358f260d2dc_0_3151"/>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2429" name="Google Shape;2429;g358f260d2dc_0_3151"/>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eadow">
  <p:cSld name="Title and Content_Meadow">
    <p:bg>
      <p:bgPr>
        <a:solidFill>
          <a:schemeClr val="accent2"/>
        </a:solidFill>
      </p:bgPr>
    </p:bg>
    <p:spTree>
      <p:nvGrpSpPr>
        <p:cNvPr id="303" name="Shape 303"/>
        <p:cNvGrpSpPr/>
        <p:nvPr/>
      </p:nvGrpSpPr>
      <p:grpSpPr>
        <a:xfrm>
          <a:off x="0" y="0"/>
          <a:ext cx="0" cy="0"/>
          <a:chOff x="0" y="0"/>
          <a:chExt cx="0" cy="0"/>
        </a:xfrm>
      </p:grpSpPr>
      <p:sp>
        <p:nvSpPr>
          <p:cNvPr id="304" name="Google Shape;304;g357fd9e02d3_1_210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05" name="Google Shape;305;g357fd9e02d3_1_210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g357fd9e02d3_1_2106"/>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lt1"/>
              </a:buClr>
              <a:buSzPts val="1400"/>
              <a:buChar char="•"/>
              <a:defRPr>
                <a:solidFill>
                  <a:schemeClr val="lt1"/>
                </a:solidFill>
              </a:defRPr>
            </a:lvl1pPr>
            <a:lvl2pPr indent="-317500" lvl="1" marL="914400" algn="l">
              <a:lnSpc>
                <a:spcPct val="100000"/>
              </a:lnSpc>
              <a:spcBef>
                <a:spcPts val="400"/>
              </a:spcBef>
              <a:spcAft>
                <a:spcPts val="0"/>
              </a:spcAft>
              <a:buClr>
                <a:schemeClr val="lt1"/>
              </a:buClr>
              <a:buSzPts val="1400"/>
              <a:buChar char="•"/>
              <a:defRPr>
                <a:solidFill>
                  <a:schemeClr val="lt1"/>
                </a:solidFill>
              </a:defRPr>
            </a:lvl2pPr>
            <a:lvl3pPr indent="-317500" lvl="2" marL="1371600" algn="l">
              <a:lnSpc>
                <a:spcPct val="100000"/>
              </a:lnSpc>
              <a:spcBef>
                <a:spcPts val="400"/>
              </a:spcBef>
              <a:spcAft>
                <a:spcPts val="0"/>
              </a:spcAft>
              <a:buClr>
                <a:schemeClr val="lt1"/>
              </a:buClr>
              <a:buSzPts val="1400"/>
              <a:buChar char="•"/>
              <a:defRPr>
                <a:solidFill>
                  <a:schemeClr val="lt1"/>
                </a:solidFill>
              </a:defRPr>
            </a:lvl3pPr>
            <a:lvl4pPr indent="-317500" lvl="3" marL="1828800" algn="l">
              <a:lnSpc>
                <a:spcPct val="10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100000"/>
              </a:lnSpc>
              <a:spcBef>
                <a:spcPts val="400"/>
              </a:spcBef>
              <a:spcAft>
                <a:spcPts val="0"/>
              </a:spcAft>
              <a:buClr>
                <a:schemeClr val="lt1"/>
              </a:buClr>
              <a:buSzPts val="1400"/>
              <a:buChar char="•"/>
              <a:defRPr>
                <a:solidFill>
                  <a:schemeClr val="lt1"/>
                </a:solidFill>
              </a:defRPr>
            </a:lvl6pPr>
            <a:lvl7pPr indent="-317500" lvl="6" marL="3200400" algn="l">
              <a:lnSpc>
                <a:spcPct val="100000"/>
              </a:lnSpc>
              <a:spcBef>
                <a:spcPts val="400"/>
              </a:spcBef>
              <a:spcAft>
                <a:spcPts val="0"/>
              </a:spcAft>
              <a:buClr>
                <a:schemeClr val="lt1"/>
              </a:buClr>
              <a:buSzPts val="1400"/>
              <a:buChar char="•"/>
              <a:defRPr>
                <a:solidFill>
                  <a:schemeClr val="lt1"/>
                </a:solidFill>
              </a:defRPr>
            </a:lvl7pPr>
            <a:lvl8pPr indent="-317500" lvl="7" marL="3657600" algn="l">
              <a:lnSpc>
                <a:spcPct val="100000"/>
              </a:lnSpc>
              <a:spcBef>
                <a:spcPts val="400"/>
              </a:spcBef>
              <a:spcAft>
                <a:spcPts val="0"/>
              </a:spcAft>
              <a:buClr>
                <a:schemeClr val="lt1"/>
              </a:buClr>
              <a:buSzPts val="1400"/>
              <a:buChar char="•"/>
              <a:defRPr>
                <a:solidFill>
                  <a:schemeClr val="lt1"/>
                </a:solidFill>
              </a:defRPr>
            </a:lvl8pPr>
            <a:lvl9pPr indent="-317500" lvl="8" marL="4114800" algn="l">
              <a:lnSpc>
                <a:spcPct val="100000"/>
              </a:lnSpc>
              <a:spcBef>
                <a:spcPts val="400"/>
              </a:spcBef>
              <a:spcAft>
                <a:spcPts val="0"/>
              </a:spcAft>
              <a:buClr>
                <a:schemeClr val="lt1"/>
              </a:buClr>
              <a:buSzPts val="1400"/>
              <a:buChar char="•"/>
              <a:defRPr>
                <a:solidFill>
                  <a:schemeClr val="lt1"/>
                </a:solidFill>
              </a:defRPr>
            </a:lvl9pPr>
          </a:lstStyle>
          <a:p/>
        </p:txBody>
      </p:sp>
      <p:sp>
        <p:nvSpPr>
          <p:cNvPr id="307" name="Google Shape;307;g357fd9e02d3_1_2106"/>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Robbins Egg">
  <p:cSld name="Title and Content_Robbins Egg">
    <p:bg>
      <p:bgPr>
        <a:solidFill>
          <a:schemeClr val="accent4"/>
        </a:solidFill>
      </p:bgPr>
    </p:bg>
    <p:spTree>
      <p:nvGrpSpPr>
        <p:cNvPr id="308" name="Shape 308"/>
        <p:cNvGrpSpPr/>
        <p:nvPr/>
      </p:nvGrpSpPr>
      <p:grpSpPr>
        <a:xfrm>
          <a:off x="0" y="0"/>
          <a:ext cx="0" cy="0"/>
          <a:chOff x="0" y="0"/>
          <a:chExt cx="0" cy="0"/>
        </a:xfrm>
      </p:grpSpPr>
      <p:sp>
        <p:nvSpPr>
          <p:cNvPr id="309" name="Google Shape;309;g357fd9e02d3_1_211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10" name="Google Shape;310;g357fd9e02d3_1_211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g357fd9e02d3_1_2111"/>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solidFill>
                  <a:schemeClr val="dk1"/>
                </a:solidFill>
              </a:defRPr>
            </a:lvl1pPr>
            <a:lvl2pPr indent="-317500" lvl="1" marL="914400" algn="l">
              <a:lnSpc>
                <a:spcPct val="100000"/>
              </a:lnSpc>
              <a:spcBef>
                <a:spcPts val="400"/>
              </a:spcBef>
              <a:spcAft>
                <a:spcPts val="0"/>
              </a:spcAft>
              <a:buClr>
                <a:schemeClr val="dk1"/>
              </a:buClr>
              <a:buSzPts val="1400"/>
              <a:buChar char="•"/>
              <a:defRPr>
                <a:solidFill>
                  <a:schemeClr val="dk1"/>
                </a:solidFill>
              </a:defRPr>
            </a:lvl2pPr>
            <a:lvl3pPr indent="-317500" lvl="2" marL="1371600" algn="l">
              <a:lnSpc>
                <a:spcPct val="100000"/>
              </a:lnSpc>
              <a:spcBef>
                <a:spcPts val="400"/>
              </a:spcBef>
              <a:spcAft>
                <a:spcPts val="0"/>
              </a:spcAft>
              <a:buClr>
                <a:schemeClr val="dk1"/>
              </a:buClr>
              <a:buSzPts val="1400"/>
              <a:buChar char="•"/>
              <a:defRPr>
                <a:solidFill>
                  <a:schemeClr val="dk1"/>
                </a:solidFill>
              </a:defRPr>
            </a:lvl3pPr>
            <a:lvl4pPr indent="-317500" lvl="3" marL="1828800" algn="l">
              <a:lnSpc>
                <a:spcPct val="100000"/>
              </a:lnSpc>
              <a:spcBef>
                <a:spcPts val="400"/>
              </a:spcBef>
              <a:spcAft>
                <a:spcPts val="0"/>
              </a:spcAft>
              <a:buClr>
                <a:schemeClr val="dk1"/>
              </a:buClr>
              <a:buSzPts val="1400"/>
              <a:buChar char="•"/>
              <a:defRPr>
                <a:solidFill>
                  <a:schemeClr val="dk1"/>
                </a:solidFill>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312" name="Google Shape;312;g357fd9e02d3_1_2111"/>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rgbClr val="D7EFF6"/>
        </a:solidFill>
      </p:bgPr>
    </p:bg>
    <p:spTree>
      <p:nvGrpSpPr>
        <p:cNvPr id="313" name="Shape 313"/>
        <p:cNvGrpSpPr/>
        <p:nvPr/>
      </p:nvGrpSpPr>
      <p:grpSpPr>
        <a:xfrm>
          <a:off x="0" y="0"/>
          <a:ext cx="0" cy="0"/>
          <a:chOff x="0" y="0"/>
          <a:chExt cx="0" cy="0"/>
        </a:xfrm>
      </p:grpSpPr>
      <p:sp>
        <p:nvSpPr>
          <p:cNvPr id="314" name="Google Shape;314;g357fd9e02d3_1_211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15" name="Google Shape;315;g357fd9e02d3_1_211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g357fd9e02d3_1_2116"/>
          <p:cNvSpPr txBox="1"/>
          <p:nvPr>
            <p:ph idx="1" type="body"/>
          </p:nvPr>
        </p:nvSpPr>
        <p:spPr>
          <a:xfrm>
            <a:off x="342900" y="987670"/>
            <a:ext cx="8455800" cy="34974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solidFill>
                  <a:schemeClr val="dk1"/>
                </a:solidFill>
              </a:defRPr>
            </a:lvl1pPr>
            <a:lvl2pPr indent="-317500" lvl="1" marL="914400" algn="l">
              <a:lnSpc>
                <a:spcPct val="100000"/>
              </a:lnSpc>
              <a:spcBef>
                <a:spcPts val="400"/>
              </a:spcBef>
              <a:spcAft>
                <a:spcPts val="0"/>
              </a:spcAft>
              <a:buClr>
                <a:schemeClr val="dk1"/>
              </a:buClr>
              <a:buSzPts val="1400"/>
              <a:buChar char="•"/>
              <a:defRPr>
                <a:solidFill>
                  <a:schemeClr val="dk1"/>
                </a:solidFill>
              </a:defRPr>
            </a:lvl2pPr>
            <a:lvl3pPr indent="-317500" lvl="2" marL="1371600" algn="l">
              <a:lnSpc>
                <a:spcPct val="100000"/>
              </a:lnSpc>
              <a:spcBef>
                <a:spcPts val="400"/>
              </a:spcBef>
              <a:spcAft>
                <a:spcPts val="0"/>
              </a:spcAft>
              <a:buClr>
                <a:schemeClr val="dk1"/>
              </a:buClr>
              <a:buSzPts val="1400"/>
              <a:buChar char="•"/>
              <a:defRPr>
                <a:solidFill>
                  <a:schemeClr val="dk1"/>
                </a:solidFill>
              </a:defRPr>
            </a:lvl3pPr>
            <a:lvl4pPr indent="-317500" lvl="3" marL="1828800" algn="l">
              <a:lnSpc>
                <a:spcPct val="100000"/>
              </a:lnSpc>
              <a:spcBef>
                <a:spcPts val="400"/>
              </a:spcBef>
              <a:spcAft>
                <a:spcPts val="0"/>
              </a:spcAft>
              <a:buClr>
                <a:schemeClr val="dk1"/>
              </a:buClr>
              <a:buSzPts val="1400"/>
              <a:buChar char="•"/>
              <a:defRPr>
                <a:solidFill>
                  <a:schemeClr val="dk1"/>
                </a:solidFill>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317" name="Google Shape;317;g357fd9e02d3_1_2116"/>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Robins Egg">
  <p:cSld name="Title and Content_50_50_Robins Egg">
    <p:bg>
      <p:bgPr>
        <a:solidFill>
          <a:schemeClr val="lt1"/>
        </a:solidFill>
      </p:bgPr>
    </p:bg>
    <p:spTree>
      <p:nvGrpSpPr>
        <p:cNvPr id="318" name="Shape 318"/>
        <p:cNvGrpSpPr/>
        <p:nvPr/>
      </p:nvGrpSpPr>
      <p:grpSpPr>
        <a:xfrm>
          <a:off x="0" y="0"/>
          <a:ext cx="0" cy="0"/>
          <a:chOff x="0" y="0"/>
          <a:chExt cx="0" cy="0"/>
        </a:xfrm>
      </p:grpSpPr>
      <p:sp>
        <p:nvSpPr>
          <p:cNvPr id="319" name="Google Shape;319;g357fd9e02d3_1_212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g357fd9e02d3_1_2121"/>
          <p:cNvSpPr/>
          <p:nvPr/>
        </p:nvSpPr>
        <p:spPr>
          <a:xfrm>
            <a:off x="242850" y="210150"/>
            <a:ext cx="4329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1" name="Google Shape;321;g357fd9e02d3_1_2121"/>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22" name="Google Shape;322;g357fd9e02d3_1_2121"/>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228600" lvl="1" marL="914400" algn="l">
              <a:lnSpc>
                <a:spcPct val="100000"/>
              </a:lnSpc>
              <a:spcBef>
                <a:spcPts val="400"/>
              </a:spcBef>
              <a:spcAft>
                <a:spcPts val="0"/>
              </a:spcAft>
              <a:buClr>
                <a:schemeClr val="dk1"/>
              </a:buClr>
              <a:buSzPts val="1400"/>
              <a:buNone/>
              <a:defRPr i="0"/>
            </a:lvl2pPr>
            <a:lvl3pPr indent="-317500" lvl="2" marL="1371600" algn="l">
              <a:lnSpc>
                <a:spcPct val="100000"/>
              </a:lnSpc>
              <a:spcBef>
                <a:spcPts val="400"/>
              </a:spcBef>
              <a:spcAft>
                <a:spcPts val="0"/>
              </a:spcAft>
              <a:buClr>
                <a:schemeClr val="dk1"/>
              </a:buClr>
              <a:buSzPts val="1400"/>
              <a:buChar char="•"/>
              <a:defRPr i="0"/>
            </a:lvl3pPr>
            <a:lvl4pPr indent="-317500" lvl="3" marL="1828800" algn="l">
              <a:lnSpc>
                <a:spcPct val="100000"/>
              </a:lnSpc>
              <a:spcBef>
                <a:spcPts val="400"/>
              </a:spcBef>
              <a:spcAft>
                <a:spcPts val="0"/>
              </a:spcAft>
              <a:buClr>
                <a:schemeClr val="dk1"/>
              </a:buClr>
              <a:buSzPts val="1400"/>
              <a:buChar char="•"/>
              <a:defRPr i="0"/>
            </a:lvl4pPr>
            <a:lvl5pPr indent="-317500" lvl="4" marL="2286000" algn="l">
              <a:lnSpc>
                <a:spcPct val="100000"/>
              </a:lnSpc>
              <a:spcBef>
                <a:spcPts val="400"/>
              </a:spcBef>
              <a:spcAft>
                <a:spcPts val="0"/>
              </a:spcAft>
              <a:buClr>
                <a:schemeClr val="dk1"/>
              </a:buClr>
              <a:buSzPts val="1400"/>
              <a:buChar char="•"/>
              <a:defRPr i="0"/>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323" name="Google Shape;323;g357fd9e02d3_1_2121"/>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228600" lvl="1" marL="914400" algn="l">
              <a:lnSpc>
                <a:spcPct val="100000"/>
              </a:lnSpc>
              <a:spcBef>
                <a:spcPts val="400"/>
              </a:spcBef>
              <a:spcAft>
                <a:spcPts val="0"/>
              </a:spcAft>
              <a:buClr>
                <a:schemeClr val="dk1"/>
              </a:buClr>
              <a:buSzPts val="1400"/>
              <a:buNone/>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324" name="Shape 324"/>
        <p:cNvGrpSpPr/>
        <p:nvPr/>
      </p:nvGrpSpPr>
      <p:grpSpPr>
        <a:xfrm>
          <a:off x="0" y="0"/>
          <a:ext cx="0" cy="0"/>
          <a:chOff x="0" y="0"/>
          <a:chExt cx="0" cy="0"/>
        </a:xfrm>
      </p:grpSpPr>
      <p:sp>
        <p:nvSpPr>
          <p:cNvPr id="325" name="Google Shape;325;g357fd9e02d3_1_212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g357fd9e02d3_1_2127"/>
          <p:cNvSpPr/>
          <p:nvPr/>
        </p:nvSpPr>
        <p:spPr>
          <a:xfrm>
            <a:off x="242850" y="210150"/>
            <a:ext cx="4329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7" name="Google Shape;327;g357fd9e02d3_1_2127"/>
          <p:cNvSpPr txBox="1"/>
          <p:nvPr>
            <p:ph type="title"/>
          </p:nvPr>
        </p:nvSpPr>
        <p:spPr>
          <a:xfrm>
            <a:off x="768095" y="897924"/>
            <a:ext cx="3278700" cy="31716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28" name="Google Shape;328;g357fd9e02d3_1_2127"/>
          <p:cNvSpPr txBox="1"/>
          <p:nvPr>
            <p:ph idx="1" type="body"/>
          </p:nvPr>
        </p:nvSpPr>
        <p:spPr>
          <a:xfrm>
            <a:off x="4992688" y="897924"/>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228600" lvl="1" marL="914400" algn="l">
              <a:lnSpc>
                <a:spcPct val="100000"/>
              </a:lnSpc>
              <a:spcBef>
                <a:spcPts val="400"/>
              </a:spcBef>
              <a:spcAft>
                <a:spcPts val="0"/>
              </a:spcAft>
              <a:buClr>
                <a:schemeClr val="dk1"/>
              </a:buClr>
              <a:buSzPts val="1400"/>
              <a:buNone/>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329" name="Google Shape;329;g357fd9e02d3_1_2127"/>
          <p:cNvSpPr txBox="1"/>
          <p:nvPr>
            <p:ph idx="2" type="body"/>
          </p:nvPr>
        </p:nvSpPr>
        <p:spPr>
          <a:xfrm>
            <a:off x="4992688" y="2769253"/>
            <a:ext cx="3805800" cy="1673700"/>
          </a:xfrm>
          <a:prstGeom prst="rect">
            <a:avLst/>
          </a:prstGeom>
          <a:noFill/>
          <a:ln>
            <a:noFill/>
          </a:ln>
        </p:spPr>
        <p:txBody>
          <a:bodyPr anchorCtr="0" anchor="t" bIns="45700" lIns="0" spcFirstLastPara="1" rIns="91425" wrap="square" tIns="45700">
            <a:noAutofit/>
          </a:bodyPr>
          <a:lstStyle>
            <a:lvl1pPr indent="-317500" lvl="0" marL="457200" algn="l">
              <a:lnSpc>
                <a:spcPct val="100000"/>
              </a:lnSpc>
              <a:spcBef>
                <a:spcPts val="800"/>
              </a:spcBef>
              <a:spcAft>
                <a:spcPts val="0"/>
              </a:spcAft>
              <a:buClr>
                <a:schemeClr val="dk1"/>
              </a:buClr>
              <a:buSzPts val="1400"/>
              <a:buChar char="•"/>
              <a:defRPr/>
            </a:lvl1pPr>
            <a:lvl2pPr indent="-228600" lvl="1" marL="914400" algn="l">
              <a:lnSpc>
                <a:spcPct val="100000"/>
              </a:lnSpc>
              <a:spcBef>
                <a:spcPts val="400"/>
              </a:spcBef>
              <a:spcAft>
                <a:spcPts val="0"/>
              </a:spcAft>
              <a:buClr>
                <a:schemeClr val="dk1"/>
              </a:buClr>
              <a:buSzPts val="1400"/>
              <a:buNone/>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0" name="Shape 330"/>
        <p:cNvGrpSpPr/>
        <p:nvPr/>
      </p:nvGrpSpPr>
      <p:grpSpPr>
        <a:xfrm>
          <a:off x="0" y="0"/>
          <a:ext cx="0" cy="0"/>
          <a:chOff x="0" y="0"/>
          <a:chExt cx="0" cy="0"/>
        </a:xfrm>
      </p:grpSpPr>
      <p:sp>
        <p:nvSpPr>
          <p:cNvPr id="331" name="Google Shape;331;g357fd9e02d3_1_2133"/>
          <p:cNvSpPr/>
          <p:nvPr/>
        </p:nvSpPr>
        <p:spPr>
          <a:xfrm>
            <a:off x="12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332" name="Google Shape;332;g357fd9e02d3_1_2133"/>
          <p:cNvSpPr/>
          <p:nvPr/>
        </p:nvSpPr>
        <p:spPr>
          <a:xfrm>
            <a:off x="2286065" y="25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003CC8"/>
              </a:solidFill>
              <a:latin typeface="Roboto Light"/>
              <a:ea typeface="Roboto Light"/>
              <a:cs typeface="Roboto Light"/>
              <a:sym typeface="Roboto Light"/>
            </a:endParaRPr>
          </a:p>
        </p:txBody>
      </p:sp>
      <p:sp>
        <p:nvSpPr>
          <p:cNvPr id="333" name="Google Shape;333;g357fd9e02d3_1_2133"/>
          <p:cNvSpPr/>
          <p:nvPr/>
        </p:nvSpPr>
        <p:spPr>
          <a:xfrm>
            <a:off x="4572131" y="0"/>
            <a:ext cx="2286000" cy="5143500"/>
          </a:xfrm>
          <a:prstGeom prst="rect">
            <a:avLst/>
          </a:prstGeom>
          <a:solidFill>
            <a:schemeClr val="accent3"/>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334" name="Google Shape;334;g357fd9e02d3_1_2133"/>
          <p:cNvSpPr/>
          <p:nvPr/>
        </p:nvSpPr>
        <p:spPr>
          <a:xfrm>
            <a:off x="6858071" y="0"/>
            <a:ext cx="2286000" cy="5143500"/>
          </a:xfrm>
          <a:prstGeom prst="rect">
            <a:avLst/>
          </a:prstGeom>
          <a:solidFill>
            <a:schemeClr val="accent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335" name="Google Shape;335;g357fd9e02d3_1_2133"/>
          <p:cNvSpPr txBox="1"/>
          <p:nvPr>
            <p:ph idx="1" type="body"/>
          </p:nvPr>
        </p:nvSpPr>
        <p:spPr>
          <a:xfrm>
            <a:off x="25343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336" name="Google Shape;336;g357fd9e02d3_1_2133"/>
          <p:cNvSpPr txBox="1"/>
          <p:nvPr>
            <p:ph idx="2" type="body"/>
          </p:nvPr>
        </p:nvSpPr>
        <p:spPr>
          <a:xfrm>
            <a:off x="2539378"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337" name="Google Shape;337;g357fd9e02d3_1_2133"/>
          <p:cNvSpPr txBox="1"/>
          <p:nvPr>
            <p:ph idx="3" type="body"/>
          </p:nvPr>
        </p:nvSpPr>
        <p:spPr>
          <a:xfrm>
            <a:off x="4825444"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dk2"/>
              </a:buClr>
              <a:buSzPts val="1400"/>
              <a:buNone/>
              <a:defRPr>
                <a:solidFill>
                  <a:schemeClr val="dk2"/>
                </a:solidFill>
              </a:defRPr>
            </a:lvl1pPr>
            <a:lvl2pPr indent="-228600" lvl="1" marL="914400" algn="l">
              <a:lnSpc>
                <a:spcPct val="90000"/>
              </a:lnSpc>
              <a:spcBef>
                <a:spcPts val="400"/>
              </a:spcBef>
              <a:spcAft>
                <a:spcPts val="0"/>
              </a:spcAft>
              <a:buClr>
                <a:schemeClr val="dk2"/>
              </a:buClr>
              <a:buSzPts val="1400"/>
              <a:buFont typeface="Arial"/>
              <a:buNone/>
              <a:defRPr>
                <a:solidFill>
                  <a:schemeClr val="dk2"/>
                </a:solidFill>
              </a:defRPr>
            </a:lvl2pPr>
            <a:lvl3pPr indent="-228600" lvl="2" marL="1371600" algn="l">
              <a:lnSpc>
                <a:spcPct val="90000"/>
              </a:lnSpc>
              <a:spcBef>
                <a:spcPts val="400"/>
              </a:spcBef>
              <a:spcAft>
                <a:spcPts val="0"/>
              </a:spcAft>
              <a:buClr>
                <a:schemeClr val="dk2"/>
              </a:buClr>
              <a:buSzPts val="1400"/>
              <a:buNone/>
              <a:defRPr>
                <a:solidFill>
                  <a:schemeClr val="dk2"/>
                </a:solidFill>
              </a:defRPr>
            </a:lvl3pPr>
            <a:lvl4pPr indent="-228600" lvl="3" marL="1828800" algn="l">
              <a:lnSpc>
                <a:spcPct val="90000"/>
              </a:lnSpc>
              <a:spcBef>
                <a:spcPts val="400"/>
              </a:spcBef>
              <a:spcAft>
                <a:spcPts val="0"/>
              </a:spcAft>
              <a:buClr>
                <a:schemeClr val="dk2"/>
              </a:buClr>
              <a:buSzPts val="1400"/>
              <a:buNone/>
              <a:defRPr>
                <a:solidFill>
                  <a:schemeClr val="dk2"/>
                </a:solidFill>
              </a:defRPr>
            </a:lvl4pPr>
            <a:lvl5pPr indent="-228600" lvl="4" marL="2286000" algn="l">
              <a:lnSpc>
                <a:spcPct val="90000"/>
              </a:lnSpc>
              <a:spcBef>
                <a:spcPts val="400"/>
              </a:spcBef>
              <a:spcAft>
                <a:spcPts val="0"/>
              </a:spcAft>
              <a:buClr>
                <a:schemeClr val="dk2"/>
              </a:buClr>
              <a:buSzPts val="1400"/>
              <a:buNone/>
              <a:defRPr>
                <a:solidFill>
                  <a:schemeClr val="dk2"/>
                </a:solidFill>
              </a:defRPr>
            </a:lvl5pPr>
            <a:lvl6pPr indent="-317500" lvl="5" marL="2743200" algn="l">
              <a:lnSpc>
                <a:spcPct val="90000"/>
              </a:lnSpc>
              <a:spcBef>
                <a:spcPts val="400"/>
              </a:spcBef>
              <a:spcAft>
                <a:spcPts val="0"/>
              </a:spcAft>
              <a:buClr>
                <a:schemeClr val="dk2"/>
              </a:buClr>
              <a:buSzPts val="1400"/>
              <a:buChar char="•"/>
              <a:defRPr>
                <a:solidFill>
                  <a:schemeClr val="dk2"/>
                </a:solidFill>
              </a:defRPr>
            </a:lvl6pPr>
            <a:lvl7pPr indent="-317500" lvl="6" marL="3200400" algn="l">
              <a:lnSpc>
                <a:spcPct val="90000"/>
              </a:lnSpc>
              <a:spcBef>
                <a:spcPts val="400"/>
              </a:spcBef>
              <a:spcAft>
                <a:spcPts val="0"/>
              </a:spcAft>
              <a:buClr>
                <a:schemeClr val="dk2"/>
              </a:buClr>
              <a:buSzPts val="1400"/>
              <a:buChar char="•"/>
              <a:defRPr>
                <a:solidFill>
                  <a:schemeClr val="dk2"/>
                </a:solidFill>
              </a:defRPr>
            </a:lvl7pPr>
            <a:lvl8pPr indent="-317500" lvl="7" marL="3657600" algn="l">
              <a:lnSpc>
                <a:spcPct val="90000"/>
              </a:lnSpc>
              <a:spcBef>
                <a:spcPts val="400"/>
              </a:spcBef>
              <a:spcAft>
                <a:spcPts val="0"/>
              </a:spcAft>
              <a:buClr>
                <a:schemeClr val="dk2"/>
              </a:buClr>
              <a:buSzPts val="1400"/>
              <a:buChar char="•"/>
              <a:defRPr>
                <a:solidFill>
                  <a:schemeClr val="dk2"/>
                </a:solidFill>
              </a:defRPr>
            </a:lvl8pPr>
            <a:lvl9pPr indent="-317500" lvl="8" marL="4114800" algn="l">
              <a:lnSpc>
                <a:spcPct val="90000"/>
              </a:lnSpc>
              <a:spcBef>
                <a:spcPts val="400"/>
              </a:spcBef>
              <a:spcAft>
                <a:spcPts val="0"/>
              </a:spcAft>
              <a:buClr>
                <a:schemeClr val="dk2"/>
              </a:buClr>
              <a:buSzPts val="1400"/>
              <a:buChar char="•"/>
              <a:defRPr>
                <a:solidFill>
                  <a:schemeClr val="dk2"/>
                </a:solidFill>
              </a:defRPr>
            </a:lvl9pPr>
          </a:lstStyle>
          <a:p/>
        </p:txBody>
      </p:sp>
      <p:sp>
        <p:nvSpPr>
          <p:cNvPr id="338" name="Google Shape;338;g357fd9e02d3_1_2133"/>
          <p:cNvSpPr txBox="1"/>
          <p:nvPr>
            <p:ph idx="4" type="body"/>
          </p:nvPr>
        </p:nvSpPr>
        <p:spPr>
          <a:xfrm>
            <a:off x="7111385" y="1540347"/>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dk2"/>
              </a:buClr>
              <a:buSzPts val="1400"/>
              <a:buNone/>
              <a:defRPr>
                <a:solidFill>
                  <a:schemeClr val="dk2"/>
                </a:solidFill>
              </a:defRPr>
            </a:lvl1pPr>
            <a:lvl2pPr indent="-228600" lvl="1" marL="914400" algn="l">
              <a:lnSpc>
                <a:spcPct val="90000"/>
              </a:lnSpc>
              <a:spcBef>
                <a:spcPts val="400"/>
              </a:spcBef>
              <a:spcAft>
                <a:spcPts val="0"/>
              </a:spcAft>
              <a:buClr>
                <a:schemeClr val="dk2"/>
              </a:buClr>
              <a:buSzPts val="1400"/>
              <a:buFont typeface="Arial"/>
              <a:buNone/>
              <a:defRPr>
                <a:solidFill>
                  <a:schemeClr val="dk2"/>
                </a:solidFill>
              </a:defRPr>
            </a:lvl2pPr>
            <a:lvl3pPr indent="-228600" lvl="2" marL="1371600" algn="l">
              <a:lnSpc>
                <a:spcPct val="90000"/>
              </a:lnSpc>
              <a:spcBef>
                <a:spcPts val="400"/>
              </a:spcBef>
              <a:spcAft>
                <a:spcPts val="0"/>
              </a:spcAft>
              <a:buClr>
                <a:schemeClr val="dk2"/>
              </a:buClr>
              <a:buSzPts val="1400"/>
              <a:buNone/>
              <a:defRPr>
                <a:solidFill>
                  <a:schemeClr val="dk2"/>
                </a:solidFill>
              </a:defRPr>
            </a:lvl3pPr>
            <a:lvl4pPr indent="-228600" lvl="3" marL="1828800" algn="l">
              <a:lnSpc>
                <a:spcPct val="90000"/>
              </a:lnSpc>
              <a:spcBef>
                <a:spcPts val="400"/>
              </a:spcBef>
              <a:spcAft>
                <a:spcPts val="0"/>
              </a:spcAft>
              <a:buClr>
                <a:schemeClr val="dk2"/>
              </a:buClr>
              <a:buSzPts val="1400"/>
              <a:buNone/>
              <a:defRPr>
                <a:solidFill>
                  <a:schemeClr val="dk2"/>
                </a:solidFill>
              </a:defRPr>
            </a:lvl4pPr>
            <a:lvl5pPr indent="-228600" lvl="4" marL="2286000" algn="l">
              <a:lnSpc>
                <a:spcPct val="90000"/>
              </a:lnSpc>
              <a:spcBef>
                <a:spcPts val="400"/>
              </a:spcBef>
              <a:spcAft>
                <a:spcPts val="0"/>
              </a:spcAft>
              <a:buClr>
                <a:schemeClr val="dk2"/>
              </a:buClr>
              <a:buSzPts val="1400"/>
              <a:buNone/>
              <a:defRPr>
                <a:solidFill>
                  <a:schemeClr val="dk2"/>
                </a:solidFill>
              </a:defRPr>
            </a:lvl5pPr>
            <a:lvl6pPr indent="-317500" lvl="5" marL="2743200" algn="l">
              <a:lnSpc>
                <a:spcPct val="90000"/>
              </a:lnSpc>
              <a:spcBef>
                <a:spcPts val="400"/>
              </a:spcBef>
              <a:spcAft>
                <a:spcPts val="0"/>
              </a:spcAft>
              <a:buClr>
                <a:schemeClr val="dk2"/>
              </a:buClr>
              <a:buSzPts val="1400"/>
              <a:buChar char="•"/>
              <a:defRPr>
                <a:solidFill>
                  <a:schemeClr val="dk2"/>
                </a:solidFill>
              </a:defRPr>
            </a:lvl6pPr>
            <a:lvl7pPr indent="-317500" lvl="6" marL="3200400" algn="l">
              <a:lnSpc>
                <a:spcPct val="90000"/>
              </a:lnSpc>
              <a:spcBef>
                <a:spcPts val="400"/>
              </a:spcBef>
              <a:spcAft>
                <a:spcPts val="0"/>
              </a:spcAft>
              <a:buClr>
                <a:schemeClr val="dk2"/>
              </a:buClr>
              <a:buSzPts val="1400"/>
              <a:buChar char="•"/>
              <a:defRPr>
                <a:solidFill>
                  <a:schemeClr val="dk2"/>
                </a:solidFill>
              </a:defRPr>
            </a:lvl7pPr>
            <a:lvl8pPr indent="-317500" lvl="7" marL="3657600" algn="l">
              <a:lnSpc>
                <a:spcPct val="90000"/>
              </a:lnSpc>
              <a:spcBef>
                <a:spcPts val="400"/>
              </a:spcBef>
              <a:spcAft>
                <a:spcPts val="0"/>
              </a:spcAft>
              <a:buClr>
                <a:schemeClr val="dk2"/>
              </a:buClr>
              <a:buSzPts val="1400"/>
              <a:buChar char="•"/>
              <a:defRPr>
                <a:solidFill>
                  <a:schemeClr val="dk2"/>
                </a:solidFill>
              </a:defRPr>
            </a:lvl8pPr>
            <a:lvl9pPr indent="-317500" lvl="8" marL="4114800" algn="l">
              <a:lnSpc>
                <a:spcPct val="90000"/>
              </a:lnSpc>
              <a:spcBef>
                <a:spcPts val="400"/>
              </a:spcBef>
              <a:spcAft>
                <a:spcPts val="0"/>
              </a:spcAft>
              <a:buClr>
                <a:schemeClr val="dk2"/>
              </a:buClr>
              <a:buSzPts val="1400"/>
              <a:buChar char="•"/>
              <a:defRPr>
                <a:solidFill>
                  <a:schemeClr val="dk2"/>
                </a:solidFill>
              </a:defRPr>
            </a:lvl9pPr>
          </a:lstStyle>
          <a:p/>
        </p:txBody>
      </p:sp>
      <p:pic>
        <p:nvPicPr>
          <p:cNvPr id="339" name="Google Shape;339;g357fd9e02d3_1_2133"/>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
        <p:nvSpPr>
          <p:cNvPr id="340" name="Google Shape;340;g357fd9e02d3_1_2133"/>
          <p:cNvSpPr txBox="1"/>
          <p:nvPr/>
        </p:nvSpPr>
        <p:spPr>
          <a:xfrm>
            <a:off x="342900" y="4650475"/>
            <a:ext cx="8458200" cy="370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7F7F7F"/>
                </a:solidFill>
                <a:latin typeface="Montserrat"/>
                <a:ea typeface="Montserrat"/>
                <a:cs typeface="Montserrat"/>
                <a:sym typeface="Montserrat"/>
              </a:rPr>
              <a:t>Copyright 2022, Confluent, Inc. All rights reserved. This document may not be reproduced in any manner without the express written permission of Confluent, Inc.</a:t>
            </a:r>
            <a:endParaRPr b="0" i="0" sz="500" u="none" cap="none" strike="noStrike">
              <a:solidFill>
                <a:srgbClr val="7F7F7F"/>
              </a:solidFill>
              <a:latin typeface="Montserrat"/>
              <a:ea typeface="Montserrat"/>
              <a:cs typeface="Montserrat"/>
              <a:sym typeface="Montserra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Meadow">
  <p:cSld name="Breaker_Meadow">
    <p:bg>
      <p:bgPr>
        <a:solidFill>
          <a:schemeClr val="accent2"/>
        </a:solidFill>
      </p:bgPr>
    </p:bg>
    <p:spTree>
      <p:nvGrpSpPr>
        <p:cNvPr id="341" name="Shape 341"/>
        <p:cNvGrpSpPr/>
        <p:nvPr/>
      </p:nvGrpSpPr>
      <p:grpSpPr>
        <a:xfrm>
          <a:off x="0" y="0"/>
          <a:ext cx="0" cy="0"/>
          <a:chOff x="0" y="0"/>
          <a:chExt cx="0" cy="0"/>
        </a:xfrm>
      </p:grpSpPr>
      <p:sp>
        <p:nvSpPr>
          <p:cNvPr id="342" name="Google Shape;342;g357fd9e02d3_1_2144"/>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Island">
  <p:cSld name="Breaker_Island">
    <p:bg>
      <p:bgPr>
        <a:solidFill>
          <a:schemeClr val="accent3"/>
        </a:solidFill>
      </p:bgPr>
    </p:bg>
    <p:spTree>
      <p:nvGrpSpPr>
        <p:cNvPr id="343" name="Shape 343"/>
        <p:cNvGrpSpPr/>
        <p:nvPr/>
      </p:nvGrpSpPr>
      <p:grpSpPr>
        <a:xfrm>
          <a:off x="0" y="0"/>
          <a:ext cx="0" cy="0"/>
          <a:chOff x="0" y="0"/>
          <a:chExt cx="0" cy="0"/>
        </a:xfrm>
      </p:grpSpPr>
      <p:sp>
        <p:nvSpPr>
          <p:cNvPr id="344" name="Google Shape;344;g357fd9e02d3_1_2146"/>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Robins Egg">
  <p:cSld name="Breaker_Robins Egg">
    <p:bg>
      <p:bgPr>
        <a:solidFill>
          <a:schemeClr val="accent4"/>
        </a:solidFill>
      </p:bgPr>
    </p:bg>
    <p:spTree>
      <p:nvGrpSpPr>
        <p:cNvPr id="345" name="Shape 345"/>
        <p:cNvGrpSpPr/>
        <p:nvPr/>
      </p:nvGrpSpPr>
      <p:grpSpPr>
        <a:xfrm>
          <a:off x="0" y="0"/>
          <a:ext cx="0" cy="0"/>
          <a:chOff x="0" y="0"/>
          <a:chExt cx="0" cy="0"/>
        </a:xfrm>
      </p:grpSpPr>
      <p:sp>
        <p:nvSpPr>
          <p:cNvPr id="346" name="Google Shape;346;g357fd9e02d3_1_2148"/>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Only" type="titleOnly">
  <p:cSld name="TITLE_ONLY">
    <p:spTree>
      <p:nvGrpSpPr>
        <p:cNvPr id="46" name="Shape 46"/>
        <p:cNvGrpSpPr/>
        <p:nvPr/>
      </p:nvGrpSpPr>
      <p:grpSpPr>
        <a:xfrm>
          <a:off x="0" y="0"/>
          <a:ext cx="0" cy="0"/>
          <a:chOff x="0" y="0"/>
          <a:chExt cx="0" cy="0"/>
        </a:xfrm>
      </p:grpSpPr>
      <p:sp>
        <p:nvSpPr>
          <p:cNvPr id="47" name="Google Shape;47;p18"/>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8" name="Google Shape;48;p18"/>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18"/>
          <p:cNvGrpSpPr/>
          <p:nvPr/>
        </p:nvGrpSpPr>
        <p:grpSpPr>
          <a:xfrm>
            <a:off x="8674581" y="237979"/>
            <a:ext cx="182847" cy="182689"/>
            <a:chOff x="16729177" y="545963"/>
            <a:chExt cx="689727" cy="689133"/>
          </a:xfrm>
        </p:grpSpPr>
        <p:sp>
          <p:nvSpPr>
            <p:cNvPr id="50" name="Google Shape;50;p1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1" name="Google Shape;51;p1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Powder">
  <p:cSld name="Breaker_Powder">
    <p:bg>
      <p:bgPr>
        <a:solidFill>
          <a:srgbClr val="D7EFF6"/>
        </a:solidFill>
      </p:bgPr>
    </p:bg>
    <p:spTree>
      <p:nvGrpSpPr>
        <p:cNvPr id="347" name="Shape 347"/>
        <p:cNvGrpSpPr/>
        <p:nvPr/>
      </p:nvGrpSpPr>
      <p:grpSpPr>
        <a:xfrm>
          <a:off x="0" y="0"/>
          <a:ext cx="0" cy="0"/>
          <a:chOff x="0" y="0"/>
          <a:chExt cx="0" cy="0"/>
        </a:xfrm>
      </p:grpSpPr>
      <p:sp>
        <p:nvSpPr>
          <p:cNvPr id="348" name="Google Shape;348;g357fd9e02d3_1_2150"/>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400"/>
              <a:buNone/>
              <a:defRPr sz="3600"/>
            </a:lvl1pPr>
            <a:lvl2pPr lvl="1" algn="l">
              <a:lnSpc>
                <a:spcPct val="100000"/>
              </a:lnSpc>
              <a:spcBef>
                <a:spcPts val="0"/>
              </a:spcBef>
              <a:spcAft>
                <a:spcPts val="0"/>
              </a:spcAft>
              <a:buSzPts val="2400"/>
              <a:buNone/>
              <a:defRPr sz="3600"/>
            </a:lvl2pPr>
            <a:lvl3pPr lvl="2" algn="l">
              <a:lnSpc>
                <a:spcPct val="100000"/>
              </a:lnSpc>
              <a:spcBef>
                <a:spcPts val="0"/>
              </a:spcBef>
              <a:spcAft>
                <a:spcPts val="0"/>
              </a:spcAft>
              <a:buSzPts val="2400"/>
              <a:buNone/>
              <a:defRPr sz="3600"/>
            </a:lvl3pPr>
            <a:lvl4pPr lvl="3" algn="l">
              <a:lnSpc>
                <a:spcPct val="100000"/>
              </a:lnSpc>
              <a:spcBef>
                <a:spcPts val="0"/>
              </a:spcBef>
              <a:spcAft>
                <a:spcPts val="0"/>
              </a:spcAft>
              <a:buSzPts val="2400"/>
              <a:buNone/>
              <a:defRPr sz="3600"/>
            </a:lvl4pPr>
            <a:lvl5pPr lvl="4" algn="l">
              <a:lnSpc>
                <a:spcPct val="100000"/>
              </a:lnSpc>
              <a:spcBef>
                <a:spcPts val="0"/>
              </a:spcBef>
              <a:spcAft>
                <a:spcPts val="0"/>
              </a:spcAft>
              <a:buSzPts val="2400"/>
              <a:buNone/>
              <a:defRPr sz="3600"/>
            </a:lvl5pPr>
            <a:lvl6pPr lvl="5" algn="l">
              <a:lnSpc>
                <a:spcPct val="100000"/>
              </a:lnSpc>
              <a:spcBef>
                <a:spcPts val="0"/>
              </a:spcBef>
              <a:spcAft>
                <a:spcPts val="0"/>
              </a:spcAft>
              <a:buSzPts val="2400"/>
              <a:buNone/>
              <a:defRPr sz="3600"/>
            </a:lvl6pPr>
            <a:lvl7pPr lvl="6" algn="l">
              <a:lnSpc>
                <a:spcPct val="100000"/>
              </a:lnSpc>
              <a:spcBef>
                <a:spcPts val="0"/>
              </a:spcBef>
              <a:spcAft>
                <a:spcPts val="0"/>
              </a:spcAft>
              <a:buSzPts val="2400"/>
              <a:buNone/>
              <a:defRPr sz="3600"/>
            </a:lvl7pPr>
            <a:lvl8pPr lvl="7" algn="l">
              <a:lnSpc>
                <a:spcPct val="100000"/>
              </a:lnSpc>
              <a:spcBef>
                <a:spcPts val="0"/>
              </a:spcBef>
              <a:spcAft>
                <a:spcPts val="0"/>
              </a:spcAft>
              <a:buSzPts val="2400"/>
              <a:buNone/>
              <a:defRPr sz="3600"/>
            </a:lvl8pPr>
            <a:lvl9pPr lvl="8" algn="l">
              <a:lnSpc>
                <a:spcPct val="100000"/>
              </a:lnSpc>
              <a:spcBef>
                <a:spcPts val="0"/>
              </a:spcBef>
              <a:spcAft>
                <a:spcPts val="0"/>
              </a:spcAft>
              <a:buSzPts val="2400"/>
              <a:buNone/>
              <a:defRPr sz="36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Denim" showMasterSp="0">
  <p:cSld name="Border_Denim">
    <p:bg>
      <p:bgPr>
        <a:solidFill>
          <a:schemeClr val="lt1"/>
        </a:solidFill>
      </p:bgPr>
    </p:bg>
    <p:spTree>
      <p:nvGrpSpPr>
        <p:cNvPr id="349" name="Shape 349"/>
        <p:cNvGrpSpPr/>
        <p:nvPr/>
      </p:nvGrpSpPr>
      <p:grpSpPr>
        <a:xfrm>
          <a:off x="0" y="0"/>
          <a:ext cx="0" cy="0"/>
          <a:chOff x="0" y="0"/>
          <a:chExt cx="0" cy="0"/>
        </a:xfrm>
      </p:grpSpPr>
      <p:sp>
        <p:nvSpPr>
          <p:cNvPr id="350" name="Google Shape;350;g357fd9e02d3_1_2152"/>
          <p:cNvSpPr/>
          <p:nvPr/>
        </p:nvSpPr>
        <p:spPr>
          <a:xfrm>
            <a:off x="242850" y="210150"/>
            <a:ext cx="8658300" cy="4723200"/>
          </a:xfrm>
          <a:prstGeom prst="roundRect">
            <a:avLst>
              <a:gd fmla="val 227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1" name="Google Shape;351;g357fd9e02d3_1_2152"/>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solidFill>
                  <a:schemeClr val="accent3"/>
                </a:solidFill>
              </a:defRPr>
            </a:lvl1pPr>
            <a:lvl2pPr lvl="1" algn="ctr">
              <a:lnSpc>
                <a:spcPct val="100000"/>
              </a:lnSpc>
              <a:spcBef>
                <a:spcPts val="0"/>
              </a:spcBef>
              <a:spcAft>
                <a:spcPts val="0"/>
              </a:spcAft>
              <a:buSzPts val="2400"/>
              <a:buNone/>
              <a:defRPr sz="3000">
                <a:solidFill>
                  <a:schemeClr val="accent3"/>
                </a:solidFill>
              </a:defRPr>
            </a:lvl2pPr>
            <a:lvl3pPr lvl="2" algn="ctr">
              <a:lnSpc>
                <a:spcPct val="100000"/>
              </a:lnSpc>
              <a:spcBef>
                <a:spcPts val="0"/>
              </a:spcBef>
              <a:spcAft>
                <a:spcPts val="0"/>
              </a:spcAft>
              <a:buSzPts val="2400"/>
              <a:buNone/>
              <a:defRPr sz="3000">
                <a:solidFill>
                  <a:schemeClr val="accent3"/>
                </a:solidFill>
              </a:defRPr>
            </a:lvl3pPr>
            <a:lvl4pPr lvl="3" algn="ctr">
              <a:lnSpc>
                <a:spcPct val="100000"/>
              </a:lnSpc>
              <a:spcBef>
                <a:spcPts val="0"/>
              </a:spcBef>
              <a:spcAft>
                <a:spcPts val="0"/>
              </a:spcAft>
              <a:buSzPts val="2400"/>
              <a:buNone/>
              <a:defRPr sz="3000">
                <a:solidFill>
                  <a:schemeClr val="accent3"/>
                </a:solidFill>
              </a:defRPr>
            </a:lvl4pPr>
            <a:lvl5pPr lvl="4" algn="ctr">
              <a:lnSpc>
                <a:spcPct val="100000"/>
              </a:lnSpc>
              <a:spcBef>
                <a:spcPts val="0"/>
              </a:spcBef>
              <a:spcAft>
                <a:spcPts val="0"/>
              </a:spcAft>
              <a:buSzPts val="2400"/>
              <a:buNone/>
              <a:defRPr sz="3000">
                <a:solidFill>
                  <a:schemeClr val="accent3"/>
                </a:solidFill>
              </a:defRPr>
            </a:lvl5pPr>
            <a:lvl6pPr lvl="5" algn="ctr">
              <a:lnSpc>
                <a:spcPct val="100000"/>
              </a:lnSpc>
              <a:spcBef>
                <a:spcPts val="0"/>
              </a:spcBef>
              <a:spcAft>
                <a:spcPts val="0"/>
              </a:spcAft>
              <a:buSzPts val="2400"/>
              <a:buNone/>
              <a:defRPr sz="3000">
                <a:solidFill>
                  <a:schemeClr val="accent3"/>
                </a:solidFill>
              </a:defRPr>
            </a:lvl6pPr>
            <a:lvl7pPr lvl="6" algn="ctr">
              <a:lnSpc>
                <a:spcPct val="100000"/>
              </a:lnSpc>
              <a:spcBef>
                <a:spcPts val="0"/>
              </a:spcBef>
              <a:spcAft>
                <a:spcPts val="0"/>
              </a:spcAft>
              <a:buSzPts val="2400"/>
              <a:buNone/>
              <a:defRPr sz="3000">
                <a:solidFill>
                  <a:schemeClr val="accent3"/>
                </a:solidFill>
              </a:defRPr>
            </a:lvl7pPr>
            <a:lvl8pPr lvl="7" algn="ctr">
              <a:lnSpc>
                <a:spcPct val="100000"/>
              </a:lnSpc>
              <a:spcBef>
                <a:spcPts val="0"/>
              </a:spcBef>
              <a:spcAft>
                <a:spcPts val="0"/>
              </a:spcAft>
              <a:buSzPts val="2400"/>
              <a:buNone/>
              <a:defRPr sz="3000">
                <a:solidFill>
                  <a:schemeClr val="accent3"/>
                </a:solidFill>
              </a:defRPr>
            </a:lvl8pPr>
            <a:lvl9pPr lvl="8" algn="ctr">
              <a:lnSpc>
                <a:spcPct val="100000"/>
              </a:lnSpc>
              <a:spcBef>
                <a:spcPts val="0"/>
              </a:spcBef>
              <a:spcAft>
                <a:spcPts val="0"/>
              </a:spcAft>
              <a:buSzPts val="2400"/>
              <a:buNone/>
              <a:defRPr sz="3000">
                <a:solidFill>
                  <a:schemeClr val="accent3"/>
                </a:solidFill>
              </a:defRPr>
            </a:lvl9pPr>
          </a:lstStyle>
          <a:p/>
        </p:txBody>
      </p:sp>
      <p:sp>
        <p:nvSpPr>
          <p:cNvPr id="352" name="Google Shape;352;g357fd9e02d3_1_2152"/>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accent3"/>
                </a:solidFill>
              </a:defRPr>
            </a:lvl1pPr>
            <a:lvl2pPr lvl="1" algn="ctr">
              <a:lnSpc>
                <a:spcPct val="100000"/>
              </a:lnSpc>
              <a:spcBef>
                <a:spcPts val="800"/>
              </a:spcBef>
              <a:spcAft>
                <a:spcPts val="0"/>
              </a:spcAft>
              <a:buSzPts val="1400"/>
              <a:buNone/>
              <a:defRPr>
                <a:solidFill>
                  <a:schemeClr val="accent3"/>
                </a:solidFill>
              </a:defRPr>
            </a:lvl2pPr>
            <a:lvl3pPr lvl="2" algn="ctr">
              <a:lnSpc>
                <a:spcPct val="100000"/>
              </a:lnSpc>
              <a:spcBef>
                <a:spcPts val="800"/>
              </a:spcBef>
              <a:spcAft>
                <a:spcPts val="0"/>
              </a:spcAft>
              <a:buSzPts val="1400"/>
              <a:buNone/>
              <a:defRPr>
                <a:solidFill>
                  <a:schemeClr val="accent3"/>
                </a:solidFill>
              </a:defRPr>
            </a:lvl3pPr>
            <a:lvl4pPr lvl="3" algn="ctr">
              <a:lnSpc>
                <a:spcPct val="100000"/>
              </a:lnSpc>
              <a:spcBef>
                <a:spcPts val="800"/>
              </a:spcBef>
              <a:spcAft>
                <a:spcPts val="0"/>
              </a:spcAft>
              <a:buSzPts val="1400"/>
              <a:buNone/>
              <a:defRPr>
                <a:solidFill>
                  <a:schemeClr val="accent3"/>
                </a:solidFill>
              </a:defRPr>
            </a:lvl4pPr>
            <a:lvl5pPr lvl="4" algn="ctr">
              <a:lnSpc>
                <a:spcPct val="100000"/>
              </a:lnSpc>
              <a:spcBef>
                <a:spcPts val="800"/>
              </a:spcBef>
              <a:spcAft>
                <a:spcPts val="0"/>
              </a:spcAft>
              <a:buSzPts val="1400"/>
              <a:buNone/>
              <a:defRPr>
                <a:solidFill>
                  <a:schemeClr val="accent3"/>
                </a:solidFill>
              </a:defRPr>
            </a:lvl5pPr>
            <a:lvl6pPr lvl="5" algn="ctr">
              <a:lnSpc>
                <a:spcPct val="100000"/>
              </a:lnSpc>
              <a:spcBef>
                <a:spcPts val="800"/>
              </a:spcBef>
              <a:spcAft>
                <a:spcPts val="0"/>
              </a:spcAft>
              <a:buSzPts val="1400"/>
              <a:buNone/>
              <a:defRPr>
                <a:solidFill>
                  <a:schemeClr val="accent3"/>
                </a:solidFill>
              </a:defRPr>
            </a:lvl6pPr>
            <a:lvl7pPr lvl="6" algn="ctr">
              <a:lnSpc>
                <a:spcPct val="100000"/>
              </a:lnSpc>
              <a:spcBef>
                <a:spcPts val="800"/>
              </a:spcBef>
              <a:spcAft>
                <a:spcPts val="0"/>
              </a:spcAft>
              <a:buSzPts val="1400"/>
              <a:buNone/>
              <a:defRPr>
                <a:solidFill>
                  <a:schemeClr val="accent3"/>
                </a:solidFill>
              </a:defRPr>
            </a:lvl7pPr>
            <a:lvl8pPr lvl="7" algn="ctr">
              <a:lnSpc>
                <a:spcPct val="100000"/>
              </a:lnSpc>
              <a:spcBef>
                <a:spcPts val="800"/>
              </a:spcBef>
              <a:spcAft>
                <a:spcPts val="0"/>
              </a:spcAft>
              <a:buSzPts val="1400"/>
              <a:buNone/>
              <a:defRPr>
                <a:solidFill>
                  <a:schemeClr val="accent3"/>
                </a:solidFill>
              </a:defRPr>
            </a:lvl8pPr>
            <a:lvl9pPr lvl="8" algn="ctr">
              <a:lnSpc>
                <a:spcPct val="100000"/>
              </a:lnSpc>
              <a:spcBef>
                <a:spcPts val="800"/>
              </a:spcBef>
              <a:spcAft>
                <a:spcPts val="0"/>
              </a:spcAft>
              <a:buSzPts val="1400"/>
              <a:buNone/>
              <a:defRPr>
                <a:solidFill>
                  <a:schemeClr val="accent3"/>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Meadow" showMasterSp="0">
  <p:cSld name="Border_Meadow">
    <p:bg>
      <p:bgPr>
        <a:solidFill>
          <a:schemeClr val="lt1"/>
        </a:solidFill>
      </p:bgPr>
    </p:bg>
    <p:spTree>
      <p:nvGrpSpPr>
        <p:cNvPr id="353" name="Shape 353"/>
        <p:cNvGrpSpPr/>
        <p:nvPr/>
      </p:nvGrpSpPr>
      <p:grpSpPr>
        <a:xfrm>
          <a:off x="0" y="0"/>
          <a:ext cx="0" cy="0"/>
          <a:chOff x="0" y="0"/>
          <a:chExt cx="0" cy="0"/>
        </a:xfrm>
      </p:grpSpPr>
      <p:sp>
        <p:nvSpPr>
          <p:cNvPr id="354" name="Google Shape;354;g357fd9e02d3_1_2156"/>
          <p:cNvSpPr/>
          <p:nvPr/>
        </p:nvSpPr>
        <p:spPr>
          <a:xfrm>
            <a:off x="242850" y="210150"/>
            <a:ext cx="8658300" cy="4723200"/>
          </a:xfrm>
          <a:prstGeom prst="roundRect">
            <a:avLst>
              <a:gd fmla="val 227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5" name="Google Shape;355;g357fd9e02d3_1_2156"/>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356" name="Google Shape;356;g357fd9e02d3_1_2156"/>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dk2"/>
                </a:solidFill>
              </a:defRPr>
            </a:lvl1pPr>
            <a:lvl2pPr lvl="1" algn="ctr">
              <a:lnSpc>
                <a:spcPct val="100000"/>
              </a:lnSpc>
              <a:spcBef>
                <a:spcPts val="800"/>
              </a:spcBef>
              <a:spcAft>
                <a:spcPts val="0"/>
              </a:spcAft>
              <a:buSzPts val="1400"/>
              <a:buNone/>
              <a:defRPr>
                <a:solidFill>
                  <a:schemeClr val="dk2"/>
                </a:solidFill>
              </a:defRPr>
            </a:lvl2pPr>
            <a:lvl3pPr lvl="2" algn="ctr">
              <a:lnSpc>
                <a:spcPct val="100000"/>
              </a:lnSpc>
              <a:spcBef>
                <a:spcPts val="800"/>
              </a:spcBef>
              <a:spcAft>
                <a:spcPts val="0"/>
              </a:spcAft>
              <a:buSzPts val="1400"/>
              <a:buNone/>
              <a:defRPr>
                <a:solidFill>
                  <a:schemeClr val="dk2"/>
                </a:solidFill>
              </a:defRPr>
            </a:lvl3pPr>
            <a:lvl4pPr lvl="3" algn="ctr">
              <a:lnSpc>
                <a:spcPct val="100000"/>
              </a:lnSpc>
              <a:spcBef>
                <a:spcPts val="800"/>
              </a:spcBef>
              <a:spcAft>
                <a:spcPts val="0"/>
              </a:spcAft>
              <a:buSzPts val="1400"/>
              <a:buNone/>
              <a:defRPr>
                <a:solidFill>
                  <a:schemeClr val="dk2"/>
                </a:solidFill>
              </a:defRPr>
            </a:lvl4pPr>
            <a:lvl5pPr lvl="4" algn="ctr">
              <a:lnSpc>
                <a:spcPct val="100000"/>
              </a:lnSpc>
              <a:spcBef>
                <a:spcPts val="800"/>
              </a:spcBef>
              <a:spcAft>
                <a:spcPts val="0"/>
              </a:spcAft>
              <a:buSzPts val="1400"/>
              <a:buNone/>
              <a:defRPr>
                <a:solidFill>
                  <a:schemeClr val="dk2"/>
                </a:solidFill>
              </a:defRPr>
            </a:lvl5pPr>
            <a:lvl6pPr lvl="5" algn="ctr">
              <a:lnSpc>
                <a:spcPct val="100000"/>
              </a:lnSpc>
              <a:spcBef>
                <a:spcPts val="800"/>
              </a:spcBef>
              <a:spcAft>
                <a:spcPts val="0"/>
              </a:spcAft>
              <a:buSzPts val="1400"/>
              <a:buNone/>
              <a:defRPr>
                <a:solidFill>
                  <a:schemeClr val="dk2"/>
                </a:solidFill>
              </a:defRPr>
            </a:lvl6pPr>
            <a:lvl7pPr lvl="6" algn="ctr">
              <a:lnSpc>
                <a:spcPct val="100000"/>
              </a:lnSpc>
              <a:spcBef>
                <a:spcPts val="800"/>
              </a:spcBef>
              <a:spcAft>
                <a:spcPts val="0"/>
              </a:spcAft>
              <a:buSzPts val="1400"/>
              <a:buNone/>
              <a:defRPr>
                <a:solidFill>
                  <a:schemeClr val="dk2"/>
                </a:solidFill>
              </a:defRPr>
            </a:lvl7pPr>
            <a:lvl8pPr lvl="7" algn="ctr">
              <a:lnSpc>
                <a:spcPct val="100000"/>
              </a:lnSpc>
              <a:spcBef>
                <a:spcPts val="800"/>
              </a:spcBef>
              <a:spcAft>
                <a:spcPts val="0"/>
              </a:spcAft>
              <a:buSzPts val="1400"/>
              <a:buNone/>
              <a:defRPr>
                <a:solidFill>
                  <a:schemeClr val="dk2"/>
                </a:solidFill>
              </a:defRPr>
            </a:lvl8pPr>
            <a:lvl9pPr lvl="8" algn="ctr">
              <a:lnSpc>
                <a:spcPct val="100000"/>
              </a:lnSpc>
              <a:spcBef>
                <a:spcPts val="800"/>
              </a:spcBef>
              <a:spcAft>
                <a:spcPts val="0"/>
              </a:spcAft>
              <a:buSzPts val="1400"/>
              <a:buNone/>
              <a:defRPr>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Robins Egg" showMasterSp="0">
  <p:cSld name="Border_Robins Egg">
    <p:bg>
      <p:bgPr>
        <a:solidFill>
          <a:schemeClr val="lt1"/>
        </a:solidFill>
      </p:bgPr>
    </p:bg>
    <p:spTree>
      <p:nvGrpSpPr>
        <p:cNvPr id="357" name="Shape 357"/>
        <p:cNvGrpSpPr/>
        <p:nvPr/>
      </p:nvGrpSpPr>
      <p:grpSpPr>
        <a:xfrm>
          <a:off x="0" y="0"/>
          <a:ext cx="0" cy="0"/>
          <a:chOff x="0" y="0"/>
          <a:chExt cx="0" cy="0"/>
        </a:xfrm>
      </p:grpSpPr>
      <p:sp>
        <p:nvSpPr>
          <p:cNvPr id="358" name="Google Shape;358;g357fd9e02d3_1_2160"/>
          <p:cNvSpPr/>
          <p:nvPr/>
        </p:nvSpPr>
        <p:spPr>
          <a:xfrm>
            <a:off x="242850" y="210150"/>
            <a:ext cx="8658300" cy="4723200"/>
          </a:xfrm>
          <a:prstGeom prst="roundRect">
            <a:avLst>
              <a:gd fmla="val 227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9" name="Google Shape;359;g357fd9e02d3_1_2160"/>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360" name="Google Shape;360;g357fd9e02d3_1_2160"/>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dk2"/>
                </a:solidFill>
              </a:defRPr>
            </a:lvl1pPr>
            <a:lvl2pPr lvl="1" algn="ctr">
              <a:lnSpc>
                <a:spcPct val="100000"/>
              </a:lnSpc>
              <a:spcBef>
                <a:spcPts val="800"/>
              </a:spcBef>
              <a:spcAft>
                <a:spcPts val="0"/>
              </a:spcAft>
              <a:buSzPts val="1400"/>
              <a:buNone/>
              <a:defRPr>
                <a:solidFill>
                  <a:schemeClr val="dk2"/>
                </a:solidFill>
              </a:defRPr>
            </a:lvl2pPr>
            <a:lvl3pPr lvl="2" algn="ctr">
              <a:lnSpc>
                <a:spcPct val="100000"/>
              </a:lnSpc>
              <a:spcBef>
                <a:spcPts val="800"/>
              </a:spcBef>
              <a:spcAft>
                <a:spcPts val="0"/>
              </a:spcAft>
              <a:buSzPts val="1400"/>
              <a:buNone/>
              <a:defRPr>
                <a:solidFill>
                  <a:schemeClr val="dk2"/>
                </a:solidFill>
              </a:defRPr>
            </a:lvl3pPr>
            <a:lvl4pPr lvl="3" algn="ctr">
              <a:lnSpc>
                <a:spcPct val="100000"/>
              </a:lnSpc>
              <a:spcBef>
                <a:spcPts val="800"/>
              </a:spcBef>
              <a:spcAft>
                <a:spcPts val="0"/>
              </a:spcAft>
              <a:buSzPts val="1400"/>
              <a:buNone/>
              <a:defRPr>
                <a:solidFill>
                  <a:schemeClr val="dk2"/>
                </a:solidFill>
              </a:defRPr>
            </a:lvl4pPr>
            <a:lvl5pPr lvl="4" algn="ctr">
              <a:lnSpc>
                <a:spcPct val="100000"/>
              </a:lnSpc>
              <a:spcBef>
                <a:spcPts val="800"/>
              </a:spcBef>
              <a:spcAft>
                <a:spcPts val="0"/>
              </a:spcAft>
              <a:buSzPts val="1400"/>
              <a:buNone/>
              <a:defRPr>
                <a:solidFill>
                  <a:schemeClr val="dk2"/>
                </a:solidFill>
              </a:defRPr>
            </a:lvl5pPr>
            <a:lvl6pPr lvl="5" algn="ctr">
              <a:lnSpc>
                <a:spcPct val="100000"/>
              </a:lnSpc>
              <a:spcBef>
                <a:spcPts val="800"/>
              </a:spcBef>
              <a:spcAft>
                <a:spcPts val="0"/>
              </a:spcAft>
              <a:buSzPts val="1400"/>
              <a:buNone/>
              <a:defRPr>
                <a:solidFill>
                  <a:schemeClr val="dk2"/>
                </a:solidFill>
              </a:defRPr>
            </a:lvl6pPr>
            <a:lvl7pPr lvl="6" algn="ctr">
              <a:lnSpc>
                <a:spcPct val="100000"/>
              </a:lnSpc>
              <a:spcBef>
                <a:spcPts val="800"/>
              </a:spcBef>
              <a:spcAft>
                <a:spcPts val="0"/>
              </a:spcAft>
              <a:buSzPts val="1400"/>
              <a:buNone/>
              <a:defRPr>
                <a:solidFill>
                  <a:schemeClr val="dk2"/>
                </a:solidFill>
              </a:defRPr>
            </a:lvl7pPr>
            <a:lvl8pPr lvl="7" algn="ctr">
              <a:lnSpc>
                <a:spcPct val="100000"/>
              </a:lnSpc>
              <a:spcBef>
                <a:spcPts val="800"/>
              </a:spcBef>
              <a:spcAft>
                <a:spcPts val="0"/>
              </a:spcAft>
              <a:buSzPts val="1400"/>
              <a:buNone/>
              <a:defRPr>
                <a:solidFill>
                  <a:schemeClr val="dk2"/>
                </a:solidFill>
              </a:defRPr>
            </a:lvl8pPr>
            <a:lvl9pPr lvl="8" algn="ctr">
              <a:lnSpc>
                <a:spcPct val="100000"/>
              </a:lnSpc>
              <a:spcBef>
                <a:spcPts val="800"/>
              </a:spcBef>
              <a:spcAft>
                <a:spcPts val="0"/>
              </a:spcAft>
              <a:buSzPts val="1400"/>
              <a:buNone/>
              <a:defRPr>
                <a:solidFill>
                  <a:schemeClr val="dk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Powder" showMasterSp="0">
  <p:cSld name="Border_Powder">
    <p:bg>
      <p:bgPr>
        <a:solidFill>
          <a:schemeClr val="lt1"/>
        </a:solidFill>
      </p:bgPr>
    </p:bg>
    <p:spTree>
      <p:nvGrpSpPr>
        <p:cNvPr id="361" name="Shape 361"/>
        <p:cNvGrpSpPr/>
        <p:nvPr/>
      </p:nvGrpSpPr>
      <p:grpSpPr>
        <a:xfrm>
          <a:off x="0" y="0"/>
          <a:ext cx="0" cy="0"/>
          <a:chOff x="0" y="0"/>
          <a:chExt cx="0" cy="0"/>
        </a:xfrm>
      </p:grpSpPr>
      <p:sp>
        <p:nvSpPr>
          <p:cNvPr id="362" name="Google Shape;362;g357fd9e02d3_1_2164"/>
          <p:cNvSpPr/>
          <p:nvPr/>
        </p:nvSpPr>
        <p:spPr>
          <a:xfrm>
            <a:off x="242850" y="210150"/>
            <a:ext cx="8658300" cy="4723200"/>
          </a:xfrm>
          <a:prstGeom prst="roundRect">
            <a:avLst>
              <a:gd fmla="val 2277" name="adj"/>
            </a:avLst>
          </a:prstGeom>
          <a:solidFill>
            <a:srgbClr val="D7E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63" name="Google Shape;363;g357fd9e02d3_1_2164"/>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364" name="Google Shape;364;g357fd9e02d3_1_2164"/>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dk2"/>
                </a:solidFill>
              </a:defRPr>
            </a:lvl1pPr>
            <a:lvl2pPr lvl="1" algn="ctr">
              <a:lnSpc>
                <a:spcPct val="100000"/>
              </a:lnSpc>
              <a:spcBef>
                <a:spcPts val="800"/>
              </a:spcBef>
              <a:spcAft>
                <a:spcPts val="0"/>
              </a:spcAft>
              <a:buSzPts val="1400"/>
              <a:buNone/>
              <a:defRPr>
                <a:solidFill>
                  <a:schemeClr val="dk2"/>
                </a:solidFill>
              </a:defRPr>
            </a:lvl2pPr>
            <a:lvl3pPr lvl="2" algn="ctr">
              <a:lnSpc>
                <a:spcPct val="100000"/>
              </a:lnSpc>
              <a:spcBef>
                <a:spcPts val="800"/>
              </a:spcBef>
              <a:spcAft>
                <a:spcPts val="0"/>
              </a:spcAft>
              <a:buSzPts val="1400"/>
              <a:buNone/>
              <a:defRPr>
                <a:solidFill>
                  <a:schemeClr val="dk2"/>
                </a:solidFill>
              </a:defRPr>
            </a:lvl3pPr>
            <a:lvl4pPr lvl="3" algn="ctr">
              <a:lnSpc>
                <a:spcPct val="100000"/>
              </a:lnSpc>
              <a:spcBef>
                <a:spcPts val="800"/>
              </a:spcBef>
              <a:spcAft>
                <a:spcPts val="0"/>
              </a:spcAft>
              <a:buSzPts val="1400"/>
              <a:buNone/>
              <a:defRPr>
                <a:solidFill>
                  <a:schemeClr val="dk2"/>
                </a:solidFill>
              </a:defRPr>
            </a:lvl4pPr>
            <a:lvl5pPr lvl="4" algn="ctr">
              <a:lnSpc>
                <a:spcPct val="100000"/>
              </a:lnSpc>
              <a:spcBef>
                <a:spcPts val="800"/>
              </a:spcBef>
              <a:spcAft>
                <a:spcPts val="0"/>
              </a:spcAft>
              <a:buSzPts val="1400"/>
              <a:buNone/>
              <a:defRPr>
                <a:solidFill>
                  <a:schemeClr val="dk2"/>
                </a:solidFill>
              </a:defRPr>
            </a:lvl5pPr>
            <a:lvl6pPr lvl="5" algn="ctr">
              <a:lnSpc>
                <a:spcPct val="100000"/>
              </a:lnSpc>
              <a:spcBef>
                <a:spcPts val="800"/>
              </a:spcBef>
              <a:spcAft>
                <a:spcPts val="0"/>
              </a:spcAft>
              <a:buSzPts val="1400"/>
              <a:buNone/>
              <a:defRPr>
                <a:solidFill>
                  <a:schemeClr val="dk2"/>
                </a:solidFill>
              </a:defRPr>
            </a:lvl6pPr>
            <a:lvl7pPr lvl="6" algn="ctr">
              <a:lnSpc>
                <a:spcPct val="100000"/>
              </a:lnSpc>
              <a:spcBef>
                <a:spcPts val="800"/>
              </a:spcBef>
              <a:spcAft>
                <a:spcPts val="0"/>
              </a:spcAft>
              <a:buSzPts val="1400"/>
              <a:buNone/>
              <a:defRPr>
                <a:solidFill>
                  <a:schemeClr val="dk2"/>
                </a:solidFill>
              </a:defRPr>
            </a:lvl7pPr>
            <a:lvl8pPr lvl="7" algn="ctr">
              <a:lnSpc>
                <a:spcPct val="100000"/>
              </a:lnSpc>
              <a:spcBef>
                <a:spcPts val="800"/>
              </a:spcBef>
              <a:spcAft>
                <a:spcPts val="0"/>
              </a:spcAft>
              <a:buSzPts val="1400"/>
              <a:buNone/>
              <a:defRPr>
                <a:solidFill>
                  <a:schemeClr val="dk2"/>
                </a:solidFill>
              </a:defRPr>
            </a:lvl8pPr>
            <a:lvl9pPr lvl="8" algn="ctr">
              <a:lnSpc>
                <a:spcPct val="100000"/>
              </a:lnSpc>
              <a:spcBef>
                <a:spcPts val="800"/>
              </a:spcBef>
              <a:spcAft>
                <a:spcPts val="0"/>
              </a:spcAft>
              <a:buSzPts val="1400"/>
              <a:buNone/>
              <a:defRPr>
                <a:solidFill>
                  <a:schemeClr val="dk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Meadow" showMasterSp="0">
  <p:cSld name="Logo_Meadow">
    <p:bg>
      <p:bgPr>
        <a:solidFill>
          <a:schemeClr val="accent2"/>
        </a:solidFill>
      </p:bgPr>
    </p:bg>
    <p:spTree>
      <p:nvGrpSpPr>
        <p:cNvPr id="365" name="Shape 365"/>
        <p:cNvGrpSpPr/>
        <p:nvPr/>
      </p:nvGrpSpPr>
      <p:grpSpPr>
        <a:xfrm>
          <a:off x="0" y="0"/>
          <a:ext cx="0" cy="0"/>
          <a:chOff x="0" y="0"/>
          <a:chExt cx="0" cy="0"/>
        </a:xfrm>
      </p:grpSpPr>
      <p:pic>
        <p:nvPicPr>
          <p:cNvPr id="366" name="Google Shape;366;g357fd9e02d3_1_2168"/>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Island" showMasterSp="0">
  <p:cSld name="Logo_Island">
    <p:bg>
      <p:bgPr>
        <a:solidFill>
          <a:schemeClr val="accent3"/>
        </a:solidFill>
      </p:bgPr>
    </p:bg>
    <p:spTree>
      <p:nvGrpSpPr>
        <p:cNvPr id="367" name="Shape 367"/>
        <p:cNvGrpSpPr/>
        <p:nvPr/>
      </p:nvGrpSpPr>
      <p:grpSpPr>
        <a:xfrm>
          <a:off x="0" y="0"/>
          <a:ext cx="0" cy="0"/>
          <a:chOff x="0" y="0"/>
          <a:chExt cx="0" cy="0"/>
        </a:xfrm>
      </p:grpSpPr>
      <p:pic>
        <p:nvPicPr>
          <p:cNvPr id="368" name="Google Shape;368;g357fd9e02d3_1_2170"/>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Robins Egg" showMasterSp="0">
  <p:cSld name="Logo_Robins Egg">
    <p:bg>
      <p:bgPr>
        <a:solidFill>
          <a:schemeClr val="accent4"/>
        </a:solidFill>
      </p:bgPr>
    </p:bg>
    <p:spTree>
      <p:nvGrpSpPr>
        <p:cNvPr id="369" name="Shape 369"/>
        <p:cNvGrpSpPr/>
        <p:nvPr/>
      </p:nvGrpSpPr>
      <p:grpSpPr>
        <a:xfrm>
          <a:off x="0" y="0"/>
          <a:ext cx="0" cy="0"/>
          <a:chOff x="0" y="0"/>
          <a:chExt cx="0" cy="0"/>
        </a:xfrm>
      </p:grpSpPr>
      <p:pic>
        <p:nvPicPr>
          <p:cNvPr id="370" name="Google Shape;370;g357fd9e02d3_1_2172"/>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_Powder" showMasterSp="0">
  <p:cSld name="Logo_Powder">
    <p:bg>
      <p:bgPr>
        <a:solidFill>
          <a:srgbClr val="D7EFF6"/>
        </a:solidFill>
      </p:bgPr>
    </p:bg>
    <p:spTree>
      <p:nvGrpSpPr>
        <p:cNvPr id="371" name="Shape 371"/>
        <p:cNvGrpSpPr/>
        <p:nvPr/>
      </p:nvGrpSpPr>
      <p:grpSpPr>
        <a:xfrm>
          <a:off x="0" y="0"/>
          <a:ext cx="0" cy="0"/>
          <a:chOff x="0" y="0"/>
          <a:chExt cx="0" cy="0"/>
        </a:xfrm>
      </p:grpSpPr>
      <p:pic>
        <p:nvPicPr>
          <p:cNvPr id="372" name="Google Shape;372;g357fd9e02d3_1_2174"/>
          <p:cNvPicPr preferRelativeResize="0"/>
          <p:nvPr/>
        </p:nvPicPr>
        <p:blipFill rotWithShape="1">
          <a:blip r:embed="rId2">
            <a:alphaModFix/>
          </a:blip>
          <a:srcRect b="0" l="0" r="0" t="0"/>
          <a:stretch/>
        </p:blipFill>
        <p:spPr>
          <a:xfrm>
            <a:off x="1213833" y="2028178"/>
            <a:ext cx="6716331" cy="108714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Meadow" showMasterSp="0">
  <p:cSld name="Title Slide_Meadow">
    <p:bg>
      <p:bgPr>
        <a:solidFill>
          <a:schemeClr val="accent2"/>
        </a:solidFill>
      </p:bgPr>
    </p:bg>
    <p:spTree>
      <p:nvGrpSpPr>
        <p:cNvPr id="373" name="Shape 373"/>
        <p:cNvGrpSpPr/>
        <p:nvPr/>
      </p:nvGrpSpPr>
      <p:grpSpPr>
        <a:xfrm>
          <a:off x="0" y="0"/>
          <a:ext cx="0" cy="0"/>
          <a:chOff x="0" y="0"/>
          <a:chExt cx="0" cy="0"/>
        </a:xfrm>
      </p:grpSpPr>
      <p:pic>
        <p:nvPicPr>
          <p:cNvPr id="374" name="Google Shape;374;g357fd9e02d3_1_2176"/>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375" name="Google Shape;375;g357fd9e02d3_1_2176"/>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lt1"/>
              </a:buClr>
              <a:buSzPts val="3600"/>
              <a:buNone/>
              <a:defRPr i="0" sz="3600">
                <a:solidFill>
                  <a:schemeClr val="lt1"/>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76" name="Google Shape;376;g357fd9e02d3_1_2176"/>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800"/>
              </a:spcBef>
              <a:spcAft>
                <a:spcPts val="0"/>
              </a:spcAft>
              <a:buClr>
                <a:schemeClr val="lt1"/>
              </a:buClr>
              <a:buSzPts val="1600"/>
              <a:buFont typeface="Montserrat SemiBold"/>
              <a:buNone/>
              <a:defRPr i="0" sz="1600">
                <a:solidFill>
                  <a:schemeClr val="lt1"/>
                </a:solidFill>
                <a:latin typeface="Montserrat SemiBold"/>
                <a:ea typeface="Montserrat SemiBold"/>
                <a:cs typeface="Montserrat SemiBold"/>
                <a:sym typeface="Montserrat SemiBold"/>
              </a:defRPr>
            </a:lvl1pPr>
            <a:lvl2pPr lvl="1" algn="ctr">
              <a:lnSpc>
                <a:spcPct val="90000"/>
              </a:lnSpc>
              <a:spcBef>
                <a:spcPts val="400"/>
              </a:spcBef>
              <a:spcAft>
                <a:spcPts val="0"/>
              </a:spcAft>
              <a:buClr>
                <a:schemeClr val="lt1"/>
              </a:buClr>
              <a:buSzPts val="1500"/>
              <a:buFont typeface="Montserrat SemiBold"/>
              <a:buNone/>
              <a:defRPr sz="1500">
                <a:latin typeface="Montserrat SemiBold"/>
                <a:ea typeface="Montserrat SemiBold"/>
                <a:cs typeface="Montserrat SemiBold"/>
                <a:sym typeface="Montserrat SemiBold"/>
              </a:defRPr>
            </a:lvl2pPr>
            <a:lvl3pPr lvl="2" algn="ctr">
              <a:lnSpc>
                <a:spcPct val="90000"/>
              </a:lnSpc>
              <a:spcBef>
                <a:spcPts val="400"/>
              </a:spcBef>
              <a:spcAft>
                <a:spcPts val="0"/>
              </a:spcAft>
              <a:buClr>
                <a:schemeClr val="lt1"/>
              </a:buClr>
              <a:buSzPts val="1400"/>
              <a:buFont typeface="Montserrat SemiBold"/>
              <a:buNone/>
              <a:defRPr sz="1400">
                <a:latin typeface="Montserrat SemiBold"/>
                <a:ea typeface="Montserrat SemiBold"/>
                <a:cs typeface="Montserrat SemiBold"/>
                <a:sym typeface="Montserrat SemiBold"/>
              </a:defRPr>
            </a:lvl3pPr>
            <a:lvl4pPr lvl="3"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4pPr>
            <a:lvl5pPr lvl="4"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5pPr>
            <a:lvl6pPr lvl="5"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6pPr>
            <a:lvl7pPr lvl="6"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7pPr>
            <a:lvl8pPr lvl="7"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8pPr>
            <a:lvl9pPr lvl="8" algn="ctr">
              <a:lnSpc>
                <a:spcPct val="90000"/>
              </a:lnSpc>
              <a:spcBef>
                <a:spcPts val="400"/>
              </a:spcBef>
              <a:spcAft>
                <a:spcPts val="0"/>
              </a:spcAft>
              <a:buClr>
                <a:schemeClr val="lt1"/>
              </a:buClr>
              <a:buSzPts val="1200"/>
              <a:buFont typeface="Montserrat SemiBold"/>
              <a:buNone/>
              <a:defRPr sz="1200">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blank">
  <p:cSld name="TITLE_ONLY_2">
    <p:spTree>
      <p:nvGrpSpPr>
        <p:cNvPr id="52" name="Shape 52"/>
        <p:cNvGrpSpPr/>
        <p:nvPr/>
      </p:nvGrpSpPr>
      <p:grpSpPr>
        <a:xfrm>
          <a:off x="0" y="0"/>
          <a:ext cx="0" cy="0"/>
          <a:chOff x="0" y="0"/>
          <a:chExt cx="0" cy="0"/>
        </a:xfrm>
      </p:grpSpPr>
      <p:sp>
        <p:nvSpPr>
          <p:cNvPr id="53" name="Google Shape;53;p19"/>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4" name="Google Shape;54;p19"/>
          <p:cNvGrpSpPr/>
          <p:nvPr/>
        </p:nvGrpSpPr>
        <p:grpSpPr>
          <a:xfrm>
            <a:off x="8674581" y="237979"/>
            <a:ext cx="182847" cy="182689"/>
            <a:chOff x="16729177" y="545963"/>
            <a:chExt cx="689727" cy="689133"/>
          </a:xfrm>
        </p:grpSpPr>
        <p:sp>
          <p:nvSpPr>
            <p:cNvPr id="55" name="Google Shape;55;p19"/>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6" name="Google Shape;56;p19"/>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sland" showMasterSp="0" type="title">
  <p:cSld name="TITLE">
    <p:bg>
      <p:bgPr>
        <a:solidFill>
          <a:schemeClr val="accent3"/>
        </a:solidFill>
      </p:bgPr>
    </p:bg>
    <p:spTree>
      <p:nvGrpSpPr>
        <p:cNvPr id="377" name="Shape 377"/>
        <p:cNvGrpSpPr/>
        <p:nvPr/>
      </p:nvGrpSpPr>
      <p:grpSpPr>
        <a:xfrm>
          <a:off x="0" y="0"/>
          <a:ext cx="0" cy="0"/>
          <a:chOff x="0" y="0"/>
          <a:chExt cx="0" cy="0"/>
        </a:xfrm>
      </p:grpSpPr>
      <p:pic>
        <p:nvPicPr>
          <p:cNvPr id="378" name="Google Shape;378;g357fd9e02d3_1_2180"/>
          <p:cNvPicPr preferRelativeResize="0"/>
          <p:nvPr/>
        </p:nvPicPr>
        <p:blipFill rotWithShape="1">
          <a:blip r:embed="rId2">
            <a:alphaModFix/>
          </a:blip>
          <a:srcRect b="0" l="0" r="0" t="0"/>
          <a:stretch/>
        </p:blipFill>
        <p:spPr>
          <a:xfrm>
            <a:off x="570497" y="716943"/>
            <a:ext cx="3390669" cy="548832"/>
          </a:xfrm>
          <a:prstGeom prst="rect">
            <a:avLst/>
          </a:prstGeom>
          <a:noFill/>
          <a:ln>
            <a:noFill/>
          </a:ln>
        </p:spPr>
      </p:pic>
      <p:sp>
        <p:nvSpPr>
          <p:cNvPr id="379" name="Google Shape;379;g357fd9e02d3_1_2180"/>
          <p:cNvSpPr txBox="1"/>
          <p:nvPr>
            <p:ph type="ctrTitle"/>
          </p:nvPr>
        </p:nvSpPr>
        <p:spPr>
          <a:xfrm>
            <a:off x="2297928" y="2143900"/>
            <a:ext cx="6371700" cy="1129800"/>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SzPts val="3600"/>
              <a:buNone/>
              <a:defRPr i="0" sz="3600"/>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380" name="Google Shape;380;g357fd9e02d3_1_2180"/>
          <p:cNvSpPr txBox="1"/>
          <p:nvPr>
            <p:ph idx="1" type="subTitle"/>
          </p:nvPr>
        </p:nvSpPr>
        <p:spPr>
          <a:xfrm>
            <a:off x="2297925" y="3287064"/>
            <a:ext cx="6371700" cy="815700"/>
          </a:xfrm>
          <a:prstGeom prst="rect">
            <a:avLst/>
          </a:prstGeom>
          <a:noFill/>
          <a:ln>
            <a:noFill/>
          </a:ln>
        </p:spPr>
        <p:txBody>
          <a:bodyPr anchorCtr="0" anchor="t" bIns="45700" lIns="0" spcFirstLastPara="1" rIns="91425" wrap="square" tIns="45700">
            <a:noAutofit/>
          </a:bodyPr>
          <a:lstStyle>
            <a:lvl1pPr lvl="0" algn="l">
              <a:lnSpc>
                <a:spcPct val="100000"/>
              </a:lnSpc>
              <a:spcBef>
                <a:spcPts val="800"/>
              </a:spcBef>
              <a:spcAft>
                <a:spcPts val="0"/>
              </a:spcAft>
              <a:buClr>
                <a:schemeClr val="dk2"/>
              </a:buClr>
              <a:buSzPts val="1600"/>
              <a:buFont typeface="Montserrat SemiBold"/>
              <a:buNone/>
              <a:defRPr i="0" sz="1600">
                <a:solidFill>
                  <a:schemeClr val="dk2"/>
                </a:solidFill>
                <a:latin typeface="Montserrat SemiBold"/>
                <a:ea typeface="Montserrat SemiBold"/>
                <a:cs typeface="Montserrat SemiBold"/>
                <a:sym typeface="Montserrat SemiBold"/>
              </a:defRPr>
            </a:lvl1pPr>
            <a:lvl2pPr lvl="1" algn="ctr">
              <a:lnSpc>
                <a:spcPct val="90000"/>
              </a:lnSpc>
              <a:spcBef>
                <a:spcPts val="400"/>
              </a:spcBef>
              <a:spcAft>
                <a:spcPts val="0"/>
              </a:spcAft>
              <a:buClr>
                <a:schemeClr val="dk2"/>
              </a:buClr>
              <a:buSzPts val="1500"/>
              <a:buFont typeface="Montserrat SemiBold"/>
              <a:buNone/>
              <a:defRPr sz="1500">
                <a:solidFill>
                  <a:schemeClr val="dk2"/>
                </a:solidFill>
                <a:latin typeface="Montserrat SemiBold"/>
                <a:ea typeface="Montserrat SemiBold"/>
                <a:cs typeface="Montserrat SemiBold"/>
                <a:sym typeface="Montserrat SemiBold"/>
              </a:defRPr>
            </a:lvl2pPr>
            <a:lvl3pPr lvl="2" algn="ctr">
              <a:lnSpc>
                <a:spcPct val="90000"/>
              </a:lnSpc>
              <a:spcBef>
                <a:spcPts val="400"/>
              </a:spcBef>
              <a:spcAft>
                <a:spcPts val="0"/>
              </a:spcAft>
              <a:buClr>
                <a:schemeClr val="dk2"/>
              </a:buClr>
              <a:buSzPts val="1400"/>
              <a:buFont typeface="Montserrat SemiBold"/>
              <a:buNone/>
              <a:defRPr sz="1400">
                <a:solidFill>
                  <a:schemeClr val="dk2"/>
                </a:solidFill>
                <a:latin typeface="Montserrat SemiBold"/>
                <a:ea typeface="Montserrat SemiBold"/>
                <a:cs typeface="Montserrat SemiBold"/>
                <a:sym typeface="Montserrat SemiBold"/>
              </a:defRPr>
            </a:lvl3pPr>
            <a:lvl4pPr lvl="3" algn="ctr">
              <a:lnSpc>
                <a:spcPct val="90000"/>
              </a:lnSpc>
              <a:spcBef>
                <a:spcPts val="400"/>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4pPr>
            <a:lvl5pPr lvl="4" algn="ctr">
              <a:lnSpc>
                <a:spcPct val="90000"/>
              </a:lnSpc>
              <a:spcBef>
                <a:spcPts val="400"/>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5pPr>
            <a:lvl6pPr lvl="5" algn="ctr">
              <a:lnSpc>
                <a:spcPct val="90000"/>
              </a:lnSpc>
              <a:spcBef>
                <a:spcPts val="400"/>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6pPr>
            <a:lvl7pPr lvl="6" algn="ctr">
              <a:lnSpc>
                <a:spcPct val="90000"/>
              </a:lnSpc>
              <a:spcBef>
                <a:spcPts val="400"/>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7pPr>
            <a:lvl8pPr lvl="7" algn="ctr">
              <a:lnSpc>
                <a:spcPct val="90000"/>
              </a:lnSpc>
              <a:spcBef>
                <a:spcPts val="400"/>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8pPr>
            <a:lvl9pPr lvl="8" algn="ctr">
              <a:lnSpc>
                <a:spcPct val="90000"/>
              </a:lnSpc>
              <a:spcBef>
                <a:spcPts val="400"/>
              </a:spcBef>
              <a:spcAft>
                <a:spcPts val="0"/>
              </a:spcAft>
              <a:buClr>
                <a:schemeClr val="dk2"/>
              </a:buClr>
              <a:buSzPts val="1200"/>
              <a:buFont typeface="Montserrat SemiBold"/>
              <a:buNone/>
              <a:defRPr sz="1200">
                <a:solidFill>
                  <a:schemeClr val="dk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Powder">
  <p:cSld name="Title Only_Powder">
    <p:bg>
      <p:bgPr>
        <a:solidFill>
          <a:srgbClr val="D7EFF6"/>
        </a:solidFill>
      </p:bgPr>
    </p:bg>
    <p:spTree>
      <p:nvGrpSpPr>
        <p:cNvPr id="381" name="Shape 381"/>
        <p:cNvGrpSpPr/>
        <p:nvPr/>
      </p:nvGrpSpPr>
      <p:grpSpPr>
        <a:xfrm>
          <a:off x="0" y="0"/>
          <a:ext cx="0" cy="0"/>
          <a:chOff x="0" y="0"/>
          <a:chExt cx="0" cy="0"/>
        </a:xfrm>
      </p:grpSpPr>
      <p:sp>
        <p:nvSpPr>
          <p:cNvPr id="382" name="Google Shape;382;g357fd9e02d3_1_218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83" name="Google Shape;383;g357fd9e02d3_1_218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Island" showMasterSp="0">
  <p:cSld name="Border_Island">
    <p:bg>
      <p:bgPr>
        <a:solidFill>
          <a:schemeClr val="lt1"/>
        </a:solidFill>
      </p:bgPr>
    </p:bg>
    <p:spTree>
      <p:nvGrpSpPr>
        <p:cNvPr id="384" name="Shape 384"/>
        <p:cNvGrpSpPr/>
        <p:nvPr/>
      </p:nvGrpSpPr>
      <p:grpSpPr>
        <a:xfrm>
          <a:off x="0" y="0"/>
          <a:ext cx="0" cy="0"/>
          <a:chOff x="0" y="0"/>
          <a:chExt cx="0" cy="0"/>
        </a:xfrm>
      </p:grpSpPr>
      <p:sp>
        <p:nvSpPr>
          <p:cNvPr id="385" name="Google Shape;385;g357fd9e02d3_1_2187"/>
          <p:cNvSpPr/>
          <p:nvPr/>
        </p:nvSpPr>
        <p:spPr>
          <a:xfrm>
            <a:off x="242850" y="210150"/>
            <a:ext cx="8658300" cy="4723200"/>
          </a:xfrm>
          <a:prstGeom prst="roundRect">
            <a:avLst>
              <a:gd fmla="val 227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86" name="Google Shape;386;g357fd9e02d3_1_2187"/>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387" name="Google Shape;387;g357fd9e02d3_1_2187"/>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dk2"/>
                </a:solidFill>
              </a:defRPr>
            </a:lvl1pPr>
            <a:lvl2pPr lvl="1" algn="ctr">
              <a:lnSpc>
                <a:spcPct val="100000"/>
              </a:lnSpc>
              <a:spcBef>
                <a:spcPts val="800"/>
              </a:spcBef>
              <a:spcAft>
                <a:spcPts val="0"/>
              </a:spcAft>
              <a:buSzPts val="1400"/>
              <a:buNone/>
              <a:defRPr>
                <a:solidFill>
                  <a:schemeClr val="dk2"/>
                </a:solidFill>
              </a:defRPr>
            </a:lvl2pPr>
            <a:lvl3pPr lvl="2" algn="ctr">
              <a:lnSpc>
                <a:spcPct val="100000"/>
              </a:lnSpc>
              <a:spcBef>
                <a:spcPts val="800"/>
              </a:spcBef>
              <a:spcAft>
                <a:spcPts val="0"/>
              </a:spcAft>
              <a:buSzPts val="1400"/>
              <a:buNone/>
              <a:defRPr>
                <a:solidFill>
                  <a:schemeClr val="dk2"/>
                </a:solidFill>
              </a:defRPr>
            </a:lvl3pPr>
            <a:lvl4pPr lvl="3" algn="ctr">
              <a:lnSpc>
                <a:spcPct val="100000"/>
              </a:lnSpc>
              <a:spcBef>
                <a:spcPts val="800"/>
              </a:spcBef>
              <a:spcAft>
                <a:spcPts val="0"/>
              </a:spcAft>
              <a:buSzPts val="1400"/>
              <a:buNone/>
              <a:defRPr>
                <a:solidFill>
                  <a:schemeClr val="dk2"/>
                </a:solidFill>
              </a:defRPr>
            </a:lvl4pPr>
            <a:lvl5pPr lvl="4" algn="ctr">
              <a:lnSpc>
                <a:spcPct val="100000"/>
              </a:lnSpc>
              <a:spcBef>
                <a:spcPts val="800"/>
              </a:spcBef>
              <a:spcAft>
                <a:spcPts val="0"/>
              </a:spcAft>
              <a:buSzPts val="1400"/>
              <a:buNone/>
              <a:defRPr>
                <a:solidFill>
                  <a:schemeClr val="dk2"/>
                </a:solidFill>
              </a:defRPr>
            </a:lvl5pPr>
            <a:lvl6pPr lvl="5" algn="ctr">
              <a:lnSpc>
                <a:spcPct val="100000"/>
              </a:lnSpc>
              <a:spcBef>
                <a:spcPts val="800"/>
              </a:spcBef>
              <a:spcAft>
                <a:spcPts val="0"/>
              </a:spcAft>
              <a:buSzPts val="1400"/>
              <a:buNone/>
              <a:defRPr>
                <a:solidFill>
                  <a:schemeClr val="dk2"/>
                </a:solidFill>
              </a:defRPr>
            </a:lvl6pPr>
            <a:lvl7pPr lvl="6" algn="ctr">
              <a:lnSpc>
                <a:spcPct val="100000"/>
              </a:lnSpc>
              <a:spcBef>
                <a:spcPts val="800"/>
              </a:spcBef>
              <a:spcAft>
                <a:spcPts val="0"/>
              </a:spcAft>
              <a:buSzPts val="1400"/>
              <a:buNone/>
              <a:defRPr>
                <a:solidFill>
                  <a:schemeClr val="dk2"/>
                </a:solidFill>
              </a:defRPr>
            </a:lvl7pPr>
            <a:lvl8pPr lvl="7" algn="ctr">
              <a:lnSpc>
                <a:spcPct val="100000"/>
              </a:lnSpc>
              <a:spcBef>
                <a:spcPts val="800"/>
              </a:spcBef>
              <a:spcAft>
                <a:spcPts val="0"/>
              </a:spcAft>
              <a:buSzPts val="1400"/>
              <a:buNone/>
              <a:defRPr>
                <a:solidFill>
                  <a:schemeClr val="dk2"/>
                </a:solidFill>
              </a:defRPr>
            </a:lvl8pPr>
            <a:lvl9pPr lvl="8" algn="ctr">
              <a:lnSpc>
                <a:spcPct val="100000"/>
              </a:lnSpc>
              <a:spcBef>
                <a:spcPts val="800"/>
              </a:spcBef>
              <a:spcAft>
                <a:spcPts val="0"/>
              </a:spcAft>
              <a:buSzPts val="1400"/>
              <a:buNone/>
              <a:defRPr>
                <a:solidFill>
                  <a:schemeClr val="dk2"/>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p:cSld name="TITLE_1">
    <p:spTree>
      <p:nvGrpSpPr>
        <p:cNvPr id="388" name="Shape 388"/>
        <p:cNvGrpSpPr/>
        <p:nvPr/>
      </p:nvGrpSpPr>
      <p:grpSpPr>
        <a:xfrm>
          <a:off x="0" y="0"/>
          <a:ext cx="0" cy="0"/>
          <a:chOff x="0" y="0"/>
          <a:chExt cx="0" cy="0"/>
        </a:xfrm>
      </p:grpSpPr>
      <p:sp>
        <p:nvSpPr>
          <p:cNvPr id="389" name="Google Shape;389;g357fd9e02d3_1_2191"/>
          <p:cNvSpPr/>
          <p:nvPr/>
        </p:nvSpPr>
        <p:spPr>
          <a:xfrm>
            <a:off x="0" y="0"/>
            <a:ext cx="9144000" cy="5143500"/>
          </a:xfrm>
          <a:prstGeom prst="rect">
            <a:avLst/>
          </a:prstGeom>
          <a:solidFill>
            <a:srgbClr val="FF67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g357fd9e02d3_1_2191"/>
          <p:cNvPicPr preferRelativeResize="0"/>
          <p:nvPr/>
        </p:nvPicPr>
        <p:blipFill rotWithShape="1">
          <a:blip r:embed="rId2">
            <a:alphaModFix/>
          </a:blip>
          <a:srcRect b="0" l="0" r="0" t="0"/>
          <a:stretch/>
        </p:blipFill>
        <p:spPr>
          <a:xfrm>
            <a:off x="365760" y="304800"/>
            <a:ext cx="1150800" cy="218520"/>
          </a:xfrm>
          <a:prstGeom prst="rect">
            <a:avLst/>
          </a:prstGeom>
          <a:noFill/>
          <a:ln>
            <a:noFill/>
          </a:ln>
        </p:spPr>
      </p:pic>
      <p:pic>
        <p:nvPicPr>
          <p:cNvPr id="391" name="Google Shape;391;g357fd9e02d3_1_2191"/>
          <p:cNvPicPr preferRelativeResize="0"/>
          <p:nvPr/>
        </p:nvPicPr>
        <p:blipFill rotWithShape="1">
          <a:blip r:embed="rId3">
            <a:alphaModFix amt="15000"/>
          </a:blip>
          <a:srcRect b="0" l="0" r="0" t="0"/>
          <a:stretch/>
        </p:blipFill>
        <p:spPr>
          <a:xfrm>
            <a:off x="7046548" y="304790"/>
            <a:ext cx="1545401" cy="1667664"/>
          </a:xfrm>
          <a:prstGeom prst="rect">
            <a:avLst/>
          </a:prstGeom>
          <a:noFill/>
          <a:ln>
            <a:noFill/>
          </a:ln>
        </p:spPr>
      </p:pic>
      <p:sp>
        <p:nvSpPr>
          <p:cNvPr id="392" name="Google Shape;392;g357fd9e02d3_1_2191"/>
          <p:cNvSpPr txBox="1"/>
          <p:nvPr>
            <p:ph type="title"/>
          </p:nvPr>
        </p:nvSpPr>
        <p:spPr>
          <a:xfrm>
            <a:off x="348747" y="1923056"/>
            <a:ext cx="6697800" cy="16851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000000"/>
              </a:buClr>
              <a:buSzPts val="4000"/>
              <a:buFont typeface="Arial"/>
              <a:buNone/>
              <a:defRPr b="1" i="0" sz="4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oboto"/>
                <a:ea typeface="Roboto"/>
                <a:cs typeface="Roboto"/>
                <a:sym typeface="Roboto"/>
              </a:defRPr>
            </a:lvl9pPr>
          </a:lstStyle>
          <a:p/>
        </p:txBody>
      </p:sp>
      <p:sp>
        <p:nvSpPr>
          <p:cNvPr id="393" name="Google Shape;393;g357fd9e02d3_1_2191"/>
          <p:cNvSpPr txBox="1"/>
          <p:nvPr>
            <p:ph idx="1" type="subTitle"/>
          </p:nvPr>
        </p:nvSpPr>
        <p:spPr>
          <a:xfrm>
            <a:off x="348750" y="4292625"/>
            <a:ext cx="5943600" cy="514200"/>
          </a:xfrm>
          <a:prstGeom prst="rect">
            <a:avLst/>
          </a:prstGeom>
          <a:noFill/>
          <a:ln>
            <a:noFill/>
          </a:ln>
        </p:spPr>
        <p:txBody>
          <a:bodyPr anchorCtr="0" anchor="t" bIns="0" lIns="0" spcFirstLastPara="1" rIns="91425" wrap="square" tIns="0">
            <a:noAutofit/>
          </a:bodyPr>
          <a:lstStyle>
            <a:lvl1pPr lvl="0" marR="0" algn="l">
              <a:lnSpc>
                <a:spcPct val="100000"/>
              </a:lnSpc>
              <a:spcBef>
                <a:spcPts val="0"/>
              </a:spcBef>
              <a:spcAft>
                <a:spcPts val="0"/>
              </a:spcAft>
              <a:buClr>
                <a:srgbClr val="000000"/>
              </a:buClr>
              <a:buSzPts val="1800"/>
              <a:buFont typeface="Roboto"/>
              <a:buNone/>
              <a:defRPr b="0" i="0" sz="18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9pPr>
          </a:lstStyle>
          <a:p/>
        </p:txBody>
      </p:sp>
      <p:sp>
        <p:nvSpPr>
          <p:cNvPr id="394" name="Google Shape;394;g357fd9e02d3_1_2191"/>
          <p:cNvSpPr/>
          <p:nvPr/>
        </p:nvSpPr>
        <p:spPr>
          <a:xfrm>
            <a:off x="348750" y="1848363"/>
            <a:ext cx="219600" cy="7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357fd9e02d3_1_2191"/>
          <p:cNvSpPr/>
          <p:nvPr/>
        </p:nvSpPr>
        <p:spPr>
          <a:xfrm>
            <a:off x="348750" y="4178400"/>
            <a:ext cx="219600" cy="73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396" name="Shape 396"/>
        <p:cNvGrpSpPr/>
        <p:nvPr/>
      </p:nvGrpSpPr>
      <p:grpSpPr>
        <a:xfrm>
          <a:off x="0" y="0"/>
          <a:ext cx="0" cy="0"/>
          <a:chOff x="0" y="0"/>
          <a:chExt cx="0" cy="0"/>
        </a:xfrm>
      </p:grpSpPr>
      <p:sp>
        <p:nvSpPr>
          <p:cNvPr id="397" name="Google Shape;397;g357fd9e02d3_1_2199"/>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398" name="Google Shape;398;g357fd9e02d3_1_2199"/>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lank_branded">
  <p:cSld name="CUSTOM_18">
    <p:spTree>
      <p:nvGrpSpPr>
        <p:cNvPr id="399" name="Shape 399"/>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00" name="Shape 400"/>
        <p:cNvGrpSpPr/>
        <p:nvPr/>
      </p:nvGrpSpPr>
      <p:grpSpPr>
        <a:xfrm>
          <a:off x="0" y="0"/>
          <a:ext cx="0" cy="0"/>
          <a:chOff x="0" y="0"/>
          <a:chExt cx="0" cy="0"/>
        </a:xfrm>
      </p:grpSpPr>
      <p:sp>
        <p:nvSpPr>
          <p:cNvPr id="401" name="Google Shape;401;g357fd9e02d3_1_2203"/>
          <p:cNvSpPr txBox="1"/>
          <p:nvPr>
            <p:ph type="title"/>
          </p:nvPr>
        </p:nvSpPr>
        <p:spPr>
          <a:xfrm>
            <a:off x="228600" y="6"/>
            <a:ext cx="8686800" cy="585300"/>
          </a:xfrm>
          <a:prstGeom prst="rect">
            <a:avLst/>
          </a:prstGeom>
          <a:noFill/>
          <a:ln>
            <a:noFill/>
          </a:ln>
        </p:spPr>
        <p:txBody>
          <a:bodyPr anchorCtr="0" anchor="b" bIns="34275" lIns="0" spcFirstLastPara="1" rIns="0" wrap="square" tIns="34275">
            <a:noAutofit/>
          </a:bodyPr>
          <a:lstStyle>
            <a:lvl1pPr lvl="0" marR="0" algn="l">
              <a:lnSpc>
                <a:spcPct val="90000"/>
              </a:lnSpc>
              <a:spcBef>
                <a:spcPts val="0"/>
              </a:spcBef>
              <a:spcAft>
                <a:spcPts val="0"/>
              </a:spcAft>
              <a:buClr>
                <a:srgbClr val="5D5D5D"/>
              </a:buClr>
              <a:buSzPts val="2100"/>
              <a:buFont typeface="Roboto Light"/>
              <a:buNone/>
              <a:defRPr b="0" i="0" sz="2100" u="none" cap="none" strike="noStrike">
                <a:solidFill>
                  <a:srgbClr val="5D5D5D"/>
                </a:solidFill>
                <a:latin typeface="Roboto Light"/>
                <a:ea typeface="Roboto Light"/>
                <a:cs typeface="Roboto Light"/>
                <a:sym typeface="Roboto Light"/>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2" name="Google Shape;402;g357fd9e02d3_1_2203"/>
          <p:cNvSpPr txBox="1"/>
          <p:nvPr>
            <p:ph idx="1" type="body"/>
          </p:nvPr>
        </p:nvSpPr>
        <p:spPr>
          <a:xfrm>
            <a:off x="4572000" y="771525"/>
            <a:ext cx="4343400" cy="38577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600"/>
              </a:spcBef>
              <a:spcAft>
                <a:spcPts val="0"/>
              </a:spcAft>
              <a:buClr>
                <a:srgbClr val="5D5D5D"/>
              </a:buClr>
              <a:buSzPts val="1500"/>
              <a:buFont typeface="Arial"/>
              <a:buNone/>
              <a:defRPr b="0" i="0" sz="1500" u="none" cap="none" strike="noStrike">
                <a:solidFill>
                  <a:srgbClr val="5D5D5D"/>
                </a:solidFill>
                <a:latin typeface="Roboto Light"/>
                <a:ea typeface="Roboto Light"/>
                <a:cs typeface="Roboto Light"/>
                <a:sym typeface="Roboto Light"/>
              </a:defRPr>
            </a:lvl1pPr>
            <a:lvl2pPr indent="-317500" lvl="1" marL="9144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2pPr>
            <a:lvl3pPr indent="-317500" lvl="2" marL="1371600" marR="0" algn="l">
              <a:lnSpc>
                <a:spcPct val="90000"/>
              </a:lnSpc>
              <a:spcBef>
                <a:spcPts val="300"/>
              </a:spcBef>
              <a:spcAft>
                <a:spcPts val="0"/>
              </a:spcAft>
              <a:buClr>
                <a:schemeClr val="accent4"/>
              </a:buClr>
              <a:buSzPts val="1400"/>
              <a:buFont typeface="Arial"/>
              <a:buChar char="•"/>
              <a:defRPr b="0" i="0" sz="1400" u="none" cap="none" strike="noStrike">
                <a:solidFill>
                  <a:srgbClr val="5D5D5D"/>
                </a:solidFill>
                <a:latin typeface="Roboto Light"/>
                <a:ea typeface="Roboto Light"/>
                <a:cs typeface="Roboto Light"/>
                <a:sym typeface="Roboto Light"/>
              </a:defRPr>
            </a:lvl3pPr>
            <a:lvl4pPr indent="-298450" lvl="3" marL="18288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4pPr>
            <a:lvl5pPr indent="-298450" lvl="4" marL="2286000" marR="0" algn="l">
              <a:lnSpc>
                <a:spcPct val="90000"/>
              </a:lnSpc>
              <a:spcBef>
                <a:spcPts val="300"/>
              </a:spcBef>
              <a:spcAft>
                <a:spcPts val="0"/>
              </a:spcAft>
              <a:buClr>
                <a:schemeClr val="accent4"/>
              </a:buClr>
              <a:buSzPts val="1100"/>
              <a:buFont typeface="Arial"/>
              <a:buChar char="•"/>
              <a:defRPr b="0" i="0" sz="1100" u="none" cap="none" strike="noStrike">
                <a:solidFill>
                  <a:srgbClr val="5D5D5D"/>
                </a:solidFill>
                <a:latin typeface="Roboto Light"/>
                <a:ea typeface="Roboto Light"/>
                <a:cs typeface="Roboto Light"/>
                <a:sym typeface="Roboto Light"/>
              </a:defRPr>
            </a:lvl5pPr>
            <a:lvl6pPr indent="-298450" lvl="5" marL="27432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6pPr>
            <a:lvl7pPr indent="-298450" lvl="6" marL="32004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7pPr>
            <a:lvl8pPr indent="-298450" lvl="7" marL="36576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8pPr>
            <a:lvl9pPr indent="-298450" lvl="8" marL="4114800" marR="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9pPr>
          </a:lstStyle>
          <a:p/>
        </p:txBody>
      </p:sp>
      <p:sp>
        <p:nvSpPr>
          <p:cNvPr id="403" name="Google Shape;403;g357fd9e02d3_1_2203"/>
          <p:cNvSpPr txBox="1"/>
          <p:nvPr>
            <p:ph idx="2" type="body"/>
          </p:nvPr>
        </p:nvSpPr>
        <p:spPr>
          <a:xfrm>
            <a:off x="228600" y="771525"/>
            <a:ext cx="4124100" cy="38577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600"/>
              </a:spcBef>
              <a:spcAft>
                <a:spcPts val="0"/>
              </a:spcAft>
              <a:buClr>
                <a:srgbClr val="5D5D5D"/>
              </a:buClr>
              <a:buSzPts val="1500"/>
              <a:buFont typeface="Arial"/>
              <a:buNone/>
              <a:defRPr b="0" i="0" sz="1500" u="none" cap="none" strike="noStrike">
                <a:solidFill>
                  <a:srgbClr val="5D5D5D"/>
                </a:solidFill>
                <a:latin typeface="Roboto Light"/>
                <a:ea typeface="Roboto Light"/>
                <a:cs typeface="Roboto Light"/>
                <a:sym typeface="Roboto Light"/>
              </a:defRPr>
            </a:lvl1pPr>
            <a:lvl2pPr indent="-228600" lvl="1" marL="914400" marR="0" algn="l">
              <a:lnSpc>
                <a:spcPct val="90000"/>
              </a:lnSpc>
              <a:spcBef>
                <a:spcPts val="300"/>
              </a:spcBef>
              <a:spcAft>
                <a:spcPts val="0"/>
              </a:spcAft>
              <a:buClr>
                <a:schemeClr val="accent4"/>
              </a:buClr>
              <a:buSzPts val="800"/>
              <a:buFont typeface="Arial"/>
              <a:buNone/>
              <a:defRPr b="0" i="0" sz="800" u="none" cap="none" strike="noStrike">
                <a:solidFill>
                  <a:srgbClr val="5D5D5D"/>
                </a:solidFill>
                <a:latin typeface="Roboto Light"/>
                <a:ea typeface="Roboto Light"/>
                <a:cs typeface="Roboto Light"/>
                <a:sym typeface="Roboto Light"/>
              </a:defRPr>
            </a:lvl2pPr>
            <a:lvl3pPr indent="-228600" lvl="2" marL="1371600" marR="0" algn="l">
              <a:lnSpc>
                <a:spcPct val="90000"/>
              </a:lnSpc>
              <a:spcBef>
                <a:spcPts val="300"/>
              </a:spcBef>
              <a:spcAft>
                <a:spcPts val="0"/>
              </a:spcAft>
              <a:buClr>
                <a:schemeClr val="accent4"/>
              </a:buClr>
              <a:buSzPts val="700"/>
              <a:buFont typeface="Arial"/>
              <a:buNone/>
              <a:defRPr b="0" i="0" sz="700" u="none" cap="none" strike="noStrike">
                <a:solidFill>
                  <a:srgbClr val="5D5D5D"/>
                </a:solidFill>
                <a:latin typeface="Roboto Light"/>
                <a:ea typeface="Roboto Light"/>
                <a:cs typeface="Roboto Light"/>
                <a:sym typeface="Roboto Light"/>
              </a:defRPr>
            </a:lvl3pPr>
            <a:lvl4pPr indent="-228600" lvl="3" marL="1828800" marR="0" algn="l">
              <a:lnSpc>
                <a:spcPct val="90000"/>
              </a:lnSpc>
              <a:spcBef>
                <a:spcPts val="300"/>
              </a:spcBef>
              <a:spcAft>
                <a:spcPts val="0"/>
              </a:spcAft>
              <a:buClr>
                <a:schemeClr val="accent4"/>
              </a:buClr>
              <a:buSzPts val="600"/>
              <a:buFont typeface="Arial"/>
              <a:buNone/>
              <a:defRPr b="0" i="0" sz="600" u="none" cap="none" strike="noStrike">
                <a:solidFill>
                  <a:srgbClr val="5D5D5D"/>
                </a:solidFill>
                <a:latin typeface="Roboto Light"/>
                <a:ea typeface="Roboto Light"/>
                <a:cs typeface="Roboto Light"/>
                <a:sym typeface="Roboto Light"/>
              </a:defRPr>
            </a:lvl4pPr>
            <a:lvl5pPr indent="-228600" lvl="4" marL="2286000" marR="0" algn="l">
              <a:lnSpc>
                <a:spcPct val="90000"/>
              </a:lnSpc>
              <a:spcBef>
                <a:spcPts val="300"/>
              </a:spcBef>
              <a:spcAft>
                <a:spcPts val="0"/>
              </a:spcAft>
              <a:buClr>
                <a:schemeClr val="accent4"/>
              </a:buClr>
              <a:buSzPts val="600"/>
              <a:buFont typeface="Arial"/>
              <a:buNone/>
              <a:defRPr b="0" i="0" sz="600" u="none" cap="none" strike="noStrike">
                <a:solidFill>
                  <a:srgbClr val="5D5D5D"/>
                </a:solidFill>
                <a:latin typeface="Roboto Light"/>
                <a:ea typeface="Roboto Light"/>
                <a:cs typeface="Roboto Light"/>
                <a:sym typeface="Roboto Light"/>
              </a:defRPr>
            </a:lvl5pPr>
            <a:lvl6pPr indent="-228600" lvl="5" marL="27432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6pPr>
            <a:lvl7pPr indent="-228600" lvl="6" marL="32004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7pPr>
            <a:lvl8pPr indent="-228600" lvl="7" marL="36576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8pPr>
            <a:lvl9pPr indent="-228600" lvl="8" marL="4114800" marR="0" algn="l">
              <a:lnSpc>
                <a:spcPct val="90000"/>
              </a:lnSpc>
              <a:spcBef>
                <a:spcPts val="300"/>
              </a:spcBef>
              <a:spcAft>
                <a:spcPts val="0"/>
              </a:spcAft>
              <a:buClr>
                <a:schemeClr val="dk1"/>
              </a:buClr>
              <a:buSzPts val="600"/>
              <a:buFont typeface="Arial"/>
              <a:buNone/>
              <a:defRPr b="0" i="0" sz="600" u="none" cap="none" strike="noStrike">
                <a:solidFill>
                  <a:schemeClr val="dk1"/>
                </a:solidFill>
                <a:latin typeface="Roboto Light"/>
                <a:ea typeface="Roboto Light"/>
                <a:cs typeface="Roboto Light"/>
                <a:sym typeface="Roboto Ligh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panel__4-cards 1">
  <p:cSld name="side-panel__4-cards 1">
    <p:spTree>
      <p:nvGrpSpPr>
        <p:cNvPr id="404" name="Shape 404"/>
        <p:cNvGrpSpPr/>
        <p:nvPr/>
      </p:nvGrpSpPr>
      <p:grpSpPr>
        <a:xfrm>
          <a:off x="0" y="0"/>
          <a:ext cx="0" cy="0"/>
          <a:chOff x="0" y="0"/>
          <a:chExt cx="0" cy="0"/>
        </a:xfrm>
      </p:grpSpPr>
      <p:sp>
        <p:nvSpPr>
          <p:cNvPr id="405" name="Google Shape;405;g357fd9e02d3_1_2207"/>
          <p:cNvSpPr/>
          <p:nvPr/>
        </p:nvSpPr>
        <p:spPr>
          <a:xfrm>
            <a:off x="0" y="0"/>
            <a:ext cx="3045000" cy="5143500"/>
          </a:xfrm>
          <a:prstGeom prst="rect">
            <a:avLst/>
          </a:prstGeom>
          <a:solidFill>
            <a:srgbClr val="49A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357fd9e02d3_1_2207"/>
          <p:cNvSpPr txBox="1"/>
          <p:nvPr>
            <p:ph type="title"/>
          </p:nvPr>
        </p:nvSpPr>
        <p:spPr>
          <a:xfrm>
            <a:off x="187225" y="1908400"/>
            <a:ext cx="2664000" cy="683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000000"/>
              </a:buClr>
              <a:buSzPts val="2800"/>
              <a:buFont typeface="Roboto"/>
              <a:buNone/>
              <a:defRPr b="1" i="0" sz="3000" u="none" cap="none" strike="noStrike">
                <a:solidFill>
                  <a:srgbClr val="FFFFFF"/>
                </a:solidFill>
                <a:latin typeface="Roboto"/>
                <a:ea typeface="Roboto"/>
                <a:cs typeface="Roboto"/>
                <a:sym typeface="Roboto"/>
              </a:defRPr>
            </a:lvl9pPr>
          </a:lstStyle>
          <a:p/>
        </p:txBody>
      </p:sp>
      <p:sp>
        <p:nvSpPr>
          <p:cNvPr id="407" name="Google Shape;407;g357fd9e02d3_1_2207"/>
          <p:cNvSpPr txBox="1"/>
          <p:nvPr>
            <p:ph idx="1" type="body"/>
          </p:nvPr>
        </p:nvSpPr>
        <p:spPr>
          <a:xfrm>
            <a:off x="3410712" y="13167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408" name="Google Shape;408;g357fd9e02d3_1_2207"/>
          <p:cNvSpPr txBox="1"/>
          <p:nvPr>
            <p:ph idx="2" type="body"/>
          </p:nvPr>
        </p:nvSpPr>
        <p:spPr>
          <a:xfrm>
            <a:off x="6306312" y="13167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409" name="Google Shape;409;g357fd9e02d3_1_2207"/>
          <p:cNvSpPr txBox="1"/>
          <p:nvPr>
            <p:ph idx="3" type="body"/>
          </p:nvPr>
        </p:nvSpPr>
        <p:spPr>
          <a:xfrm>
            <a:off x="3410712" y="30693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sp>
        <p:nvSpPr>
          <p:cNvPr id="410" name="Google Shape;410;g357fd9e02d3_1_2207"/>
          <p:cNvSpPr txBox="1"/>
          <p:nvPr>
            <p:ph idx="4" type="body"/>
          </p:nvPr>
        </p:nvSpPr>
        <p:spPr>
          <a:xfrm>
            <a:off x="6306312" y="3069336"/>
            <a:ext cx="2469000" cy="10965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1pPr>
            <a:lvl2pPr indent="-381000" lvl="1" marL="914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2pPr>
            <a:lvl3pPr indent="-381000" lvl="2" marL="1371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3pPr>
            <a:lvl4pPr indent="-381000" lvl="3" marL="18288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4pPr>
            <a:lvl5pPr indent="-381000" lvl="4" marL="22860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5pPr>
            <a:lvl6pPr indent="-381000" lvl="5" marL="27432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6pPr>
            <a:lvl7pPr indent="-381000" lvl="6" marL="32004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7pPr>
            <a:lvl8pPr indent="-381000" lvl="7" marL="3657600" marR="0" algn="l">
              <a:lnSpc>
                <a:spcPct val="100000"/>
              </a:lnSpc>
              <a:spcBef>
                <a:spcPts val="1000"/>
              </a:spcBef>
              <a:spcAft>
                <a:spcPts val="0"/>
              </a:spcAft>
              <a:buClr>
                <a:schemeClr val="dk2"/>
              </a:buClr>
              <a:buSzPts val="2400"/>
              <a:buFont typeface="Roboto"/>
              <a:buChar char="○"/>
              <a:defRPr b="1" i="0" sz="2400" u="none" cap="none" strike="noStrike">
                <a:solidFill>
                  <a:schemeClr val="dk2"/>
                </a:solidFill>
                <a:latin typeface="Roboto"/>
                <a:ea typeface="Roboto"/>
                <a:cs typeface="Roboto"/>
                <a:sym typeface="Roboto"/>
              </a:defRPr>
            </a:lvl8pPr>
            <a:lvl9pPr indent="-381000" lvl="8" marL="4114800" marR="0" algn="l">
              <a:lnSpc>
                <a:spcPct val="100000"/>
              </a:lnSpc>
              <a:spcBef>
                <a:spcPts val="1000"/>
              </a:spcBef>
              <a:spcAft>
                <a:spcPts val="1000"/>
              </a:spcAft>
              <a:buClr>
                <a:schemeClr val="dk2"/>
              </a:buClr>
              <a:buSzPts val="2400"/>
              <a:buFont typeface="Roboto"/>
              <a:buChar char="■"/>
              <a:defRPr b="1" i="0" sz="2400" u="none" cap="none" strike="noStrike">
                <a:solidFill>
                  <a:schemeClr val="dk2"/>
                </a:solidFill>
                <a:latin typeface="Roboto"/>
                <a:ea typeface="Roboto"/>
                <a:cs typeface="Roboto"/>
                <a:sym typeface="Roboto"/>
              </a:defRPr>
            </a:lvl9pPr>
          </a:lstStyle>
          <a:p/>
        </p:txBody>
      </p:sp>
      <p:pic>
        <p:nvPicPr>
          <p:cNvPr id="411" name="Google Shape;411;g357fd9e02d3_1_2207"/>
          <p:cNvPicPr preferRelativeResize="0"/>
          <p:nvPr/>
        </p:nvPicPr>
        <p:blipFill rotWithShape="1">
          <a:blip r:embed="rId2">
            <a:alphaModFix/>
          </a:blip>
          <a:srcRect b="0" l="0" r="0" t="0"/>
          <a:stretch/>
        </p:blipFill>
        <p:spPr>
          <a:xfrm>
            <a:off x="365749" y="210450"/>
            <a:ext cx="919181" cy="1745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Title_gradient">
  <p:cSld name="BLANK_1_2_4_1">
    <p:bg>
      <p:bgPr>
        <a:noFill/>
      </p:bgPr>
    </p:bg>
    <p:spTree>
      <p:nvGrpSpPr>
        <p:cNvPr id="412" name="Shape 412"/>
        <p:cNvGrpSpPr/>
        <p:nvPr/>
      </p:nvGrpSpPr>
      <p:grpSpPr>
        <a:xfrm>
          <a:off x="0" y="0"/>
          <a:ext cx="0" cy="0"/>
          <a:chOff x="0" y="0"/>
          <a:chExt cx="0" cy="0"/>
        </a:xfrm>
      </p:grpSpPr>
      <p:sp>
        <p:nvSpPr>
          <p:cNvPr id="413" name="Google Shape;413;g357fd9e02d3_1_2215"/>
          <p:cNvSpPr/>
          <p:nvPr/>
        </p:nvSpPr>
        <p:spPr>
          <a:xfrm>
            <a:off x="0" y="0"/>
            <a:ext cx="9144000" cy="5143500"/>
          </a:xfrm>
          <a:prstGeom prst="rect">
            <a:avLst/>
          </a:prstGeom>
          <a:gradFill>
            <a:gsLst>
              <a:gs pos="0">
                <a:srgbClr val="4597CB"/>
              </a:gs>
              <a:gs pos="100000">
                <a:srgbClr val="3AB0C8"/>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357fd9e02d3_1_2215"/>
          <p:cNvSpPr txBox="1"/>
          <p:nvPr>
            <p:ph type="title"/>
          </p:nvPr>
        </p:nvSpPr>
        <p:spPr>
          <a:xfrm>
            <a:off x="348750" y="685800"/>
            <a:ext cx="8446500" cy="4104000"/>
          </a:xfrm>
          <a:prstGeom prst="rect">
            <a:avLst/>
          </a:prstGeom>
          <a:noFill/>
          <a:ln>
            <a:noFill/>
          </a:ln>
        </p:spPr>
        <p:txBody>
          <a:bodyPr anchorCtr="0" anchor="ctr" bIns="0" lIns="0" spcFirstLastPara="1" rIns="0" wrap="square" tIns="0">
            <a:noAutofit/>
          </a:bodyPr>
          <a:lstStyle>
            <a:lvl1pPr lvl="0" marR="0" algn="ctr">
              <a:lnSpc>
                <a:spcPct val="115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415" name="Google Shape;415;g357fd9e02d3_1_2215"/>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416" name="Google Shape;416;g357fd9e02d3_1_2215"/>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417" name="Google Shape;417;g357fd9e02d3_1_2215"/>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amp;Content_white">
  <p:cSld name="Title and Content_3_1_1_1_1_1">
    <p:bg>
      <p:bgPr>
        <a:noFill/>
      </p:bgPr>
    </p:bg>
    <p:spTree>
      <p:nvGrpSpPr>
        <p:cNvPr id="418" name="Shape 418"/>
        <p:cNvGrpSpPr/>
        <p:nvPr/>
      </p:nvGrpSpPr>
      <p:grpSpPr>
        <a:xfrm>
          <a:off x="0" y="0"/>
          <a:ext cx="0" cy="0"/>
          <a:chOff x="0" y="0"/>
          <a:chExt cx="0" cy="0"/>
        </a:xfrm>
      </p:grpSpPr>
      <p:sp>
        <p:nvSpPr>
          <p:cNvPr id="419" name="Google Shape;419;g357fd9e02d3_1_2221"/>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420" name="Google Shape;420;g357fd9e02d3_1_2221"/>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blank">
  <p:cSld name="TITLE_ONLY_2_1">
    <p:bg>
      <p:bgPr>
        <a:solidFill>
          <a:schemeClr val="dk1"/>
        </a:solidFill>
      </p:bgPr>
    </p:bg>
    <p:spTree>
      <p:nvGrpSpPr>
        <p:cNvPr id="57" name="Shape 57"/>
        <p:cNvGrpSpPr/>
        <p:nvPr/>
      </p:nvGrpSpPr>
      <p:grpSpPr>
        <a:xfrm>
          <a:off x="0" y="0"/>
          <a:ext cx="0" cy="0"/>
          <a:chOff x="0" y="0"/>
          <a:chExt cx="0" cy="0"/>
        </a:xfrm>
      </p:grpSpPr>
      <p:sp>
        <p:nvSpPr>
          <p:cNvPr id="58" name="Google Shape;58;p20"/>
          <p:cNvSpPr txBox="1"/>
          <p:nvPr>
            <p:ph idx="12" type="sldNum"/>
          </p:nvPr>
        </p:nvSpPr>
        <p:spPr>
          <a:xfrm>
            <a:off x="857416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9" name="Google Shape;59;p20"/>
          <p:cNvGrpSpPr/>
          <p:nvPr/>
        </p:nvGrpSpPr>
        <p:grpSpPr>
          <a:xfrm>
            <a:off x="8674581" y="237979"/>
            <a:ext cx="182847" cy="182689"/>
            <a:chOff x="16729177" y="545963"/>
            <a:chExt cx="689727" cy="689133"/>
          </a:xfrm>
        </p:grpSpPr>
        <p:sp>
          <p:nvSpPr>
            <p:cNvPr id="60" name="Google Shape;60;p2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1" name="Google Shape;61;p2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3">
    <p:spTree>
      <p:nvGrpSpPr>
        <p:cNvPr id="421" name="Shape 421"/>
        <p:cNvGrpSpPr/>
        <p:nvPr/>
      </p:nvGrpSpPr>
      <p:grpSpPr>
        <a:xfrm>
          <a:off x="0" y="0"/>
          <a:ext cx="0" cy="0"/>
          <a:chOff x="0" y="0"/>
          <a:chExt cx="0" cy="0"/>
        </a:xfrm>
      </p:grpSpPr>
      <p:sp>
        <p:nvSpPr>
          <p:cNvPr id="422" name="Google Shape;422;g357fd9e02d3_1_2224"/>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423" name="Google Shape;423;g357fd9e02d3_1_2224"/>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Title_blue">
  <p:cSld name="BLANK_1_2_4_2">
    <p:bg>
      <p:bgPr>
        <a:noFill/>
      </p:bgPr>
    </p:bg>
    <p:spTree>
      <p:nvGrpSpPr>
        <p:cNvPr id="424" name="Shape 424"/>
        <p:cNvGrpSpPr/>
        <p:nvPr/>
      </p:nvGrpSpPr>
      <p:grpSpPr>
        <a:xfrm>
          <a:off x="0" y="0"/>
          <a:ext cx="0" cy="0"/>
          <a:chOff x="0" y="0"/>
          <a:chExt cx="0" cy="0"/>
        </a:xfrm>
      </p:grpSpPr>
      <p:sp>
        <p:nvSpPr>
          <p:cNvPr id="425" name="Google Shape;425;g357fd9e02d3_1_2227"/>
          <p:cNvSpPr/>
          <p:nvPr/>
        </p:nvSpPr>
        <p:spPr>
          <a:xfrm>
            <a:off x="0" y="0"/>
            <a:ext cx="9144000" cy="5143500"/>
          </a:xfrm>
          <a:prstGeom prst="rect">
            <a:avLst/>
          </a:prstGeom>
          <a:solidFill>
            <a:srgbClr val="4597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357fd9e02d3_1_2227"/>
          <p:cNvSpPr txBox="1"/>
          <p:nvPr>
            <p:ph type="title"/>
          </p:nvPr>
        </p:nvSpPr>
        <p:spPr>
          <a:xfrm>
            <a:off x="348750" y="685800"/>
            <a:ext cx="8446500" cy="4104000"/>
          </a:xfrm>
          <a:prstGeom prst="rect">
            <a:avLst/>
          </a:prstGeom>
          <a:noFill/>
          <a:ln>
            <a:noFill/>
          </a:ln>
        </p:spPr>
        <p:txBody>
          <a:bodyPr anchorCtr="0" anchor="ctr" bIns="0" lIns="0" spcFirstLastPara="1" rIns="0" wrap="square" tIns="0">
            <a:noAutofit/>
          </a:bodyPr>
          <a:lstStyle>
            <a:lvl1pPr lvl="0" marR="0" algn="ctr">
              <a:lnSpc>
                <a:spcPct val="115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427" name="Google Shape;427;g357fd9e02d3_1_2227"/>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428" name="Google Shape;428;g357fd9e02d3_1_2227"/>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429" name="Google Shape;429;g357fd9e02d3_1_2227"/>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amp;Content_50/50_blue/white_whitetext">
  <p:cSld name="TITLE_ONLY_1_2_1">
    <p:spTree>
      <p:nvGrpSpPr>
        <p:cNvPr id="430" name="Shape 430"/>
        <p:cNvGrpSpPr/>
        <p:nvPr/>
      </p:nvGrpSpPr>
      <p:grpSpPr>
        <a:xfrm>
          <a:off x="0" y="0"/>
          <a:ext cx="0" cy="0"/>
          <a:chOff x="0" y="0"/>
          <a:chExt cx="0" cy="0"/>
        </a:xfrm>
      </p:grpSpPr>
      <p:sp>
        <p:nvSpPr>
          <p:cNvPr id="431" name="Google Shape;431;g357fd9e02d3_1_2233"/>
          <p:cNvSpPr/>
          <p:nvPr/>
        </p:nvSpPr>
        <p:spPr>
          <a:xfrm>
            <a:off x="-25" y="0"/>
            <a:ext cx="4572000" cy="5143500"/>
          </a:xfrm>
          <a:prstGeom prst="rect">
            <a:avLst/>
          </a:prstGeom>
          <a:solidFill>
            <a:srgbClr val="4597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357fd9e02d3_1_2233"/>
          <p:cNvSpPr txBox="1"/>
          <p:nvPr>
            <p:ph type="title"/>
          </p:nvPr>
        </p:nvSpPr>
        <p:spPr>
          <a:xfrm>
            <a:off x="349475" y="685800"/>
            <a:ext cx="38730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9pPr>
          </a:lstStyle>
          <a:p/>
        </p:txBody>
      </p:sp>
      <p:sp>
        <p:nvSpPr>
          <p:cNvPr id="433" name="Google Shape;433;g357fd9e02d3_1_2233"/>
          <p:cNvSpPr txBox="1"/>
          <p:nvPr>
            <p:ph idx="1" type="body"/>
          </p:nvPr>
        </p:nvSpPr>
        <p:spPr>
          <a:xfrm>
            <a:off x="349475" y="1051560"/>
            <a:ext cx="3873000" cy="3085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algn="l">
              <a:lnSpc>
                <a:spcPct val="115000"/>
              </a:lnSpc>
              <a:spcBef>
                <a:spcPts val="10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9pPr>
          </a:lstStyle>
          <a:p/>
        </p:txBody>
      </p:sp>
      <p:pic>
        <p:nvPicPr>
          <p:cNvPr id="434" name="Google Shape;434;g357fd9e02d3_1_2233"/>
          <p:cNvPicPr preferRelativeResize="0"/>
          <p:nvPr/>
        </p:nvPicPr>
        <p:blipFill rotWithShape="1">
          <a:blip r:embed="rId2">
            <a:alphaModFix/>
          </a:blip>
          <a:srcRect b="0" l="0" r="0" t="0"/>
          <a:stretch/>
        </p:blipFill>
        <p:spPr>
          <a:xfrm>
            <a:off x="365760" y="210312"/>
            <a:ext cx="923305" cy="17369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amp;Content_white 1">
  <p:cSld name="Title and Content_3_1_1_1_1_2">
    <p:bg>
      <p:bgPr>
        <a:noFill/>
      </p:bgPr>
    </p:bg>
    <p:spTree>
      <p:nvGrpSpPr>
        <p:cNvPr id="435" name="Shape 435"/>
        <p:cNvGrpSpPr/>
        <p:nvPr/>
      </p:nvGrpSpPr>
      <p:grpSpPr>
        <a:xfrm>
          <a:off x="0" y="0"/>
          <a:ext cx="0" cy="0"/>
          <a:chOff x="0" y="0"/>
          <a:chExt cx="0" cy="0"/>
        </a:xfrm>
      </p:grpSpPr>
      <p:sp>
        <p:nvSpPr>
          <p:cNvPr id="436" name="Google Shape;436;g357fd9e02d3_1_2238"/>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437" name="Google Shape;437;g357fd9e02d3_1_2238"/>
          <p:cNvSpPr txBox="1"/>
          <p:nvPr>
            <p:ph idx="1" type="body"/>
          </p:nvPr>
        </p:nvSpPr>
        <p:spPr>
          <a:xfrm>
            <a:off x="347400" y="1051560"/>
            <a:ext cx="8449200" cy="3568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itle&amp;Content_blue">
  <p:cSld name="Title and Content_3_1_1_2">
    <p:bg>
      <p:bgPr>
        <a:noFill/>
      </p:bgPr>
    </p:bg>
    <p:spTree>
      <p:nvGrpSpPr>
        <p:cNvPr id="438" name="Shape 438"/>
        <p:cNvGrpSpPr/>
        <p:nvPr/>
      </p:nvGrpSpPr>
      <p:grpSpPr>
        <a:xfrm>
          <a:off x="0" y="0"/>
          <a:ext cx="0" cy="0"/>
          <a:chOff x="0" y="0"/>
          <a:chExt cx="0" cy="0"/>
        </a:xfrm>
      </p:grpSpPr>
      <p:sp>
        <p:nvSpPr>
          <p:cNvPr id="439" name="Google Shape;439;g357fd9e02d3_1_2241"/>
          <p:cNvSpPr/>
          <p:nvPr/>
        </p:nvSpPr>
        <p:spPr>
          <a:xfrm>
            <a:off x="0" y="0"/>
            <a:ext cx="9144000" cy="5143500"/>
          </a:xfrm>
          <a:prstGeom prst="rect">
            <a:avLst/>
          </a:prstGeom>
          <a:solidFill>
            <a:srgbClr val="4597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357fd9e02d3_1_2241"/>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pic>
        <p:nvPicPr>
          <p:cNvPr id="441" name="Google Shape;441;g357fd9e02d3_1_2241"/>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sp>
        <p:nvSpPr>
          <p:cNvPr id="442" name="Google Shape;442;g357fd9e02d3_1_2241"/>
          <p:cNvSpPr txBox="1"/>
          <p:nvPr>
            <p:ph idx="1" type="body"/>
          </p:nvPr>
        </p:nvSpPr>
        <p:spPr>
          <a:xfrm>
            <a:off x="349475" y="1051560"/>
            <a:ext cx="84627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algn="l">
              <a:lnSpc>
                <a:spcPct val="115000"/>
              </a:lnSpc>
              <a:spcBef>
                <a:spcPts val="10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9pPr>
          </a:lstStyle>
          <a:p/>
        </p:txBody>
      </p:sp>
      <p:cxnSp>
        <p:nvCxnSpPr>
          <p:cNvPr id="443" name="Google Shape;443;g357fd9e02d3_1_2241"/>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444" name="Google Shape;444;g357fd9e02d3_1_2241"/>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le&amp;Content_50/50_gradient/white_whitetext">
  <p:cSld name="TITLE_ONLY_1_2_1_1">
    <p:spTree>
      <p:nvGrpSpPr>
        <p:cNvPr id="445" name="Shape 445"/>
        <p:cNvGrpSpPr/>
        <p:nvPr/>
      </p:nvGrpSpPr>
      <p:grpSpPr>
        <a:xfrm>
          <a:off x="0" y="0"/>
          <a:ext cx="0" cy="0"/>
          <a:chOff x="0" y="0"/>
          <a:chExt cx="0" cy="0"/>
        </a:xfrm>
      </p:grpSpPr>
      <p:sp>
        <p:nvSpPr>
          <p:cNvPr id="446" name="Google Shape;446;g357fd9e02d3_1_2248"/>
          <p:cNvSpPr/>
          <p:nvPr/>
        </p:nvSpPr>
        <p:spPr>
          <a:xfrm>
            <a:off x="-50" y="0"/>
            <a:ext cx="9144000" cy="5143500"/>
          </a:xfrm>
          <a:prstGeom prst="rect">
            <a:avLst/>
          </a:prstGeom>
          <a:gradFill>
            <a:gsLst>
              <a:gs pos="0">
                <a:srgbClr val="4597CB"/>
              </a:gs>
              <a:gs pos="100000">
                <a:srgbClr val="3AB0C8"/>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357fd9e02d3_1_2248"/>
          <p:cNvSpPr/>
          <p:nvPr/>
        </p:nvSpPr>
        <p:spPr>
          <a:xfrm>
            <a:off x="457195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g357fd9e02d3_1_2248"/>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sp>
        <p:nvSpPr>
          <p:cNvPr id="449" name="Google Shape;449;g357fd9e02d3_1_2248"/>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chemeClr val="lt2"/>
                </a:solidFill>
                <a:latin typeface="Roboto"/>
                <a:ea typeface="Roboto"/>
                <a:cs typeface="Roboto"/>
                <a:sym typeface="Roboto"/>
              </a:rPr>
              <a:t>‹#›</a:t>
            </a:fld>
            <a:endParaRPr b="0" i="0" sz="1200" u="none" cap="none" strike="noStrike">
              <a:solidFill>
                <a:schemeClr val="lt2"/>
              </a:solidFill>
              <a:latin typeface="Roboto"/>
              <a:ea typeface="Roboto"/>
              <a:cs typeface="Roboto"/>
              <a:sym typeface="Roboto"/>
            </a:endParaRPr>
          </a:p>
        </p:txBody>
      </p:sp>
      <p:cxnSp>
        <p:nvCxnSpPr>
          <p:cNvPr id="450" name="Google Shape;450;g357fd9e02d3_1_2248"/>
          <p:cNvCxnSpPr/>
          <p:nvPr/>
        </p:nvCxnSpPr>
        <p:spPr>
          <a:xfrm>
            <a:off x="8335800" y="457200"/>
            <a:ext cx="476400" cy="0"/>
          </a:xfrm>
          <a:prstGeom prst="straightConnector1">
            <a:avLst/>
          </a:prstGeom>
          <a:noFill/>
          <a:ln cap="flat" cmpd="sng" w="9525">
            <a:solidFill>
              <a:schemeClr val="lt2"/>
            </a:solidFill>
            <a:prstDash val="solid"/>
            <a:round/>
            <a:headEnd len="sm" w="sm" type="none"/>
            <a:tailEnd len="sm" w="sm" type="none"/>
          </a:ln>
        </p:spPr>
      </p:cxnSp>
      <p:sp>
        <p:nvSpPr>
          <p:cNvPr id="451" name="Google Shape;451;g357fd9e02d3_1_2248"/>
          <p:cNvSpPr txBox="1"/>
          <p:nvPr>
            <p:ph type="title"/>
          </p:nvPr>
        </p:nvSpPr>
        <p:spPr>
          <a:xfrm>
            <a:off x="349475" y="685800"/>
            <a:ext cx="38730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FFFFFF"/>
              </a:buClr>
              <a:buSzPts val="3000"/>
              <a:buFont typeface="Arial"/>
              <a:buNone/>
              <a:defRPr b="1" i="0" sz="3000" u="none" cap="none" strike="noStrike">
                <a:solidFill>
                  <a:srgbClr val="FFFFFF"/>
                </a:solidFill>
                <a:latin typeface="Roboto"/>
                <a:ea typeface="Roboto"/>
                <a:cs typeface="Roboto"/>
                <a:sym typeface="Roboto"/>
              </a:defRPr>
            </a:lvl9pPr>
          </a:lstStyle>
          <a:p/>
        </p:txBody>
      </p:sp>
      <p:sp>
        <p:nvSpPr>
          <p:cNvPr id="452" name="Google Shape;452;g357fd9e02d3_1_2248"/>
          <p:cNvSpPr txBox="1"/>
          <p:nvPr>
            <p:ph idx="1" type="body"/>
          </p:nvPr>
        </p:nvSpPr>
        <p:spPr>
          <a:xfrm>
            <a:off x="349475" y="1051560"/>
            <a:ext cx="3873000" cy="3085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algn="l">
              <a:lnSpc>
                <a:spcPct val="115000"/>
              </a:lnSpc>
              <a:spcBef>
                <a:spcPts val="1000"/>
              </a:spcBef>
              <a:spcAft>
                <a:spcPts val="0"/>
              </a:spcAft>
              <a:buClr>
                <a:srgbClr val="FFFFFF"/>
              </a:buClr>
              <a:buSzPts val="1400"/>
              <a:buFont typeface="Roboto Light"/>
              <a:buChar char="○"/>
              <a:defRPr b="0" i="0" sz="1400" u="none" cap="none" strike="noStrike">
                <a:solidFill>
                  <a:srgbClr val="FFFFFF"/>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rgbClr val="FFFFFF"/>
              </a:buClr>
              <a:buSzPts val="1200"/>
              <a:buFont typeface="Roboto Light"/>
              <a:buChar char="■"/>
              <a:defRPr b="0" i="0" sz="1200" u="none" cap="none" strike="noStrike">
                <a:solidFill>
                  <a:srgbClr val="FFFFFF"/>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rgbClr val="FFFFFF"/>
              </a:buClr>
              <a:buSzPts val="800"/>
              <a:buFont typeface="Roboto Light"/>
              <a:buChar char="■"/>
              <a:defRPr b="0" i="0" sz="800" u="none" cap="none" strike="noStrike">
                <a:solidFill>
                  <a:srgbClr val="FFFFFF"/>
                </a:solidFill>
                <a:latin typeface="Roboto Light"/>
                <a:ea typeface="Roboto Light"/>
                <a:cs typeface="Roboto Light"/>
                <a:sym typeface="Roboto Ligh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453" name="Shape 453"/>
        <p:cNvGrpSpPr/>
        <p:nvPr/>
      </p:nvGrpSpPr>
      <p:grpSpPr>
        <a:xfrm>
          <a:off x="0" y="0"/>
          <a:ext cx="0" cy="0"/>
          <a:chOff x="0" y="0"/>
          <a:chExt cx="0" cy="0"/>
        </a:xfrm>
      </p:grpSpPr>
      <p:sp>
        <p:nvSpPr>
          <p:cNvPr id="454" name="Google Shape;454;g357fd9e02d3_1_2256"/>
          <p:cNvSpPr txBox="1"/>
          <p:nvPr>
            <p:ph type="title"/>
          </p:nvPr>
        </p:nvSpPr>
        <p:spPr>
          <a:xfrm>
            <a:off x="349475" y="685800"/>
            <a:ext cx="84492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Roboto"/>
                <a:ea typeface="Roboto"/>
                <a:cs typeface="Roboto"/>
                <a:sym typeface="Roboto"/>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455" name="Google Shape;455;g357fd9e02d3_1_2256"/>
          <p:cNvSpPr txBox="1"/>
          <p:nvPr>
            <p:ph idx="1" type="body"/>
          </p:nvPr>
        </p:nvSpPr>
        <p:spPr>
          <a:xfrm>
            <a:off x="347400" y="1051560"/>
            <a:ext cx="84492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algn="l">
              <a:lnSpc>
                <a:spcPct val="115000"/>
              </a:lnSpc>
              <a:spcBef>
                <a:spcPts val="10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04800" lvl="2" marL="1371600" marR="0" algn="l">
              <a:lnSpc>
                <a:spcPct val="115000"/>
              </a:lnSpc>
              <a:spcBef>
                <a:spcPts val="10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3pPr>
            <a:lvl4pPr indent="-279400" lvl="3" marL="1828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4pPr>
            <a:lvl5pPr indent="-279400" lvl="4" marL="22860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5pPr>
            <a:lvl6pPr indent="-279400" lvl="5" marL="27432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6pPr>
            <a:lvl7pPr indent="-279400" lvl="6" marL="32004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7pPr>
            <a:lvl8pPr indent="-279400" lvl="7" marL="36576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8pPr>
            <a:lvl9pPr indent="-279400" lvl="8" marL="4114800" marR="0" algn="l">
              <a:lnSpc>
                <a:spcPct val="115000"/>
              </a:lnSpc>
              <a:spcBef>
                <a:spcPts val="1000"/>
              </a:spcBef>
              <a:spcAft>
                <a:spcPts val="0"/>
              </a:spcAft>
              <a:buClr>
                <a:schemeClr val="dk1"/>
              </a:buClr>
              <a:buSzPts val="800"/>
              <a:buFont typeface="Roboto Light"/>
              <a:buChar char="■"/>
              <a:defRPr b="0" i="0" sz="8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_2col_33/66_blue">
  <p:cSld name="1_Title and Content_2_1_1_1_1_2_1">
    <p:spTree>
      <p:nvGrpSpPr>
        <p:cNvPr id="456" name="Shape 456"/>
        <p:cNvGrpSpPr/>
        <p:nvPr/>
      </p:nvGrpSpPr>
      <p:grpSpPr>
        <a:xfrm>
          <a:off x="0" y="0"/>
          <a:ext cx="0" cy="0"/>
          <a:chOff x="0" y="0"/>
          <a:chExt cx="0" cy="0"/>
        </a:xfrm>
      </p:grpSpPr>
      <p:sp>
        <p:nvSpPr>
          <p:cNvPr id="457" name="Google Shape;457;g357fd9e02d3_1_2259"/>
          <p:cNvSpPr/>
          <p:nvPr/>
        </p:nvSpPr>
        <p:spPr>
          <a:xfrm>
            <a:off x="0" y="0"/>
            <a:ext cx="328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357fd9e02d3_1_2259"/>
          <p:cNvSpPr txBox="1"/>
          <p:nvPr>
            <p:ph type="title"/>
          </p:nvPr>
        </p:nvSpPr>
        <p:spPr>
          <a:xfrm>
            <a:off x="360300" y="685800"/>
            <a:ext cx="25668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FFFFFF"/>
              </a:buClr>
              <a:buSzPts val="3000"/>
              <a:buNone/>
              <a:defRPr i="0" sz="3000" u="none" cap="none" strike="noStrike">
                <a:solidFill>
                  <a:srgbClr val="FFFFFF"/>
                </a:solidFill>
              </a:defRPr>
            </a:lvl1pPr>
            <a:lvl2pPr lvl="1"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459" name="Google Shape;459;g357fd9e02d3_1_2259"/>
          <p:cNvSpPr txBox="1"/>
          <p:nvPr>
            <p:ph idx="1" type="body"/>
          </p:nvPr>
        </p:nvSpPr>
        <p:spPr>
          <a:xfrm>
            <a:off x="3631525" y="772600"/>
            <a:ext cx="2406600" cy="4033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460" name="Google Shape;460;g357fd9e02d3_1_2259"/>
          <p:cNvSpPr/>
          <p:nvPr/>
        </p:nvSpPr>
        <p:spPr>
          <a:xfrm>
            <a:off x="3631525" y="772600"/>
            <a:ext cx="219600" cy="7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357fd9e02d3_1_2259"/>
          <p:cNvSpPr txBox="1"/>
          <p:nvPr>
            <p:ph idx="2" type="body"/>
          </p:nvPr>
        </p:nvSpPr>
        <p:spPr>
          <a:xfrm>
            <a:off x="6387450" y="772600"/>
            <a:ext cx="2406600" cy="40332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462" name="Google Shape;462;g357fd9e02d3_1_2259"/>
          <p:cNvSpPr/>
          <p:nvPr/>
        </p:nvSpPr>
        <p:spPr>
          <a:xfrm>
            <a:off x="6387550" y="772600"/>
            <a:ext cx="219600" cy="7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357fd9e02d3_1_2259"/>
          <p:cNvSpPr txBox="1"/>
          <p:nvPr>
            <p:ph idx="3"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_3Col_blue">
  <p:cSld name="1_Title and Content_2_1_1_1_1_1_1">
    <p:spTree>
      <p:nvGrpSpPr>
        <p:cNvPr id="464" name="Shape 464"/>
        <p:cNvGrpSpPr/>
        <p:nvPr/>
      </p:nvGrpSpPr>
      <p:grpSpPr>
        <a:xfrm>
          <a:off x="0" y="0"/>
          <a:ext cx="0" cy="0"/>
          <a:chOff x="0" y="0"/>
          <a:chExt cx="0" cy="0"/>
        </a:xfrm>
      </p:grpSpPr>
      <p:sp>
        <p:nvSpPr>
          <p:cNvPr id="465" name="Google Shape;465;g357fd9e02d3_1_2267"/>
          <p:cNvSpPr txBox="1"/>
          <p:nvPr>
            <p:ph idx="1" type="body"/>
          </p:nvPr>
        </p:nvSpPr>
        <p:spPr>
          <a:xfrm>
            <a:off x="462675" y="1747300"/>
            <a:ext cx="24690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466" name="Google Shape;466;g357fd9e02d3_1_2267"/>
          <p:cNvSpPr/>
          <p:nvPr/>
        </p:nvSpPr>
        <p:spPr>
          <a:xfrm>
            <a:off x="462675" y="1747300"/>
            <a:ext cx="219600" cy="73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357fd9e02d3_1_2267"/>
          <p:cNvSpPr txBox="1"/>
          <p:nvPr>
            <p:ph idx="2" type="body"/>
          </p:nvPr>
        </p:nvSpPr>
        <p:spPr>
          <a:xfrm>
            <a:off x="3394050" y="1747300"/>
            <a:ext cx="24690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468" name="Google Shape;468;g357fd9e02d3_1_2267"/>
          <p:cNvSpPr/>
          <p:nvPr/>
        </p:nvSpPr>
        <p:spPr>
          <a:xfrm>
            <a:off x="3394150" y="1747300"/>
            <a:ext cx="219600" cy="73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357fd9e02d3_1_2267"/>
          <p:cNvSpPr txBox="1"/>
          <p:nvPr>
            <p:ph type="title"/>
          </p:nvPr>
        </p:nvSpPr>
        <p:spPr>
          <a:xfrm>
            <a:off x="349475" y="685800"/>
            <a:ext cx="8462700" cy="868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3000"/>
              <a:buNone/>
              <a:defRPr i="0" sz="3000" u="none" cap="none" strike="noStrike">
                <a:solidFill>
                  <a:srgbClr val="000000"/>
                </a:solidFill>
              </a:defRPr>
            </a:lvl1pPr>
            <a:lvl2pPr lvl="1"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Roboto"/>
                <a:ea typeface="Roboto"/>
                <a:cs typeface="Roboto"/>
                <a:sym typeface="Roboto"/>
              </a:defRPr>
            </a:lvl9pPr>
          </a:lstStyle>
          <a:p/>
        </p:txBody>
      </p:sp>
      <p:sp>
        <p:nvSpPr>
          <p:cNvPr id="470" name="Google Shape;470;g357fd9e02d3_1_2267"/>
          <p:cNvSpPr txBox="1"/>
          <p:nvPr>
            <p:ph idx="3" type="body"/>
          </p:nvPr>
        </p:nvSpPr>
        <p:spPr>
          <a:xfrm>
            <a:off x="6325500" y="1747300"/>
            <a:ext cx="24690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Roboto Light"/>
              <a:buChar char="■"/>
              <a:defRPr b="0" i="0" sz="800" u="none" cap="none" strike="noStrike">
                <a:solidFill>
                  <a:srgbClr val="000000"/>
                </a:solidFill>
                <a:latin typeface="Roboto Light"/>
                <a:ea typeface="Roboto Light"/>
                <a:cs typeface="Roboto Light"/>
                <a:sym typeface="Roboto Light"/>
              </a:defRPr>
            </a:lvl9pPr>
          </a:lstStyle>
          <a:p/>
        </p:txBody>
      </p:sp>
      <p:sp>
        <p:nvSpPr>
          <p:cNvPr id="471" name="Google Shape;471;g357fd9e02d3_1_2267"/>
          <p:cNvSpPr/>
          <p:nvPr/>
        </p:nvSpPr>
        <p:spPr>
          <a:xfrm>
            <a:off x="6325600" y="1747300"/>
            <a:ext cx="219600" cy="73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472" name="Shape 472"/>
        <p:cNvGrpSpPr/>
        <p:nvPr/>
      </p:nvGrpSpPr>
      <p:grpSpPr>
        <a:xfrm>
          <a:off x="0" y="0"/>
          <a:ext cx="0" cy="0"/>
          <a:chOff x="0" y="0"/>
          <a:chExt cx="0" cy="0"/>
        </a:xfrm>
      </p:grpSpPr>
      <p:sp>
        <p:nvSpPr>
          <p:cNvPr id="473" name="Google Shape;473;g357fd9e02d3_1_2275"/>
          <p:cNvSpPr/>
          <p:nvPr/>
        </p:nvSpPr>
        <p:spPr>
          <a:xfrm>
            <a:off x="6100200" y="-25"/>
            <a:ext cx="3043800" cy="5169300"/>
          </a:xfrm>
          <a:prstGeom prst="rect">
            <a:avLst/>
          </a:prstGeom>
          <a:solidFill>
            <a:schemeClr val="accent3"/>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474" name="Google Shape;474;g357fd9e02d3_1_2275"/>
          <p:cNvSpPr/>
          <p:nvPr/>
        </p:nvSpPr>
        <p:spPr>
          <a:xfrm>
            <a:off x="125" y="-25"/>
            <a:ext cx="3043800" cy="51693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475" name="Google Shape;475;g357fd9e02d3_1_2275"/>
          <p:cNvSpPr txBox="1"/>
          <p:nvPr>
            <p:ph idx="1" type="body"/>
          </p:nvPr>
        </p:nvSpPr>
        <p:spPr>
          <a:xfrm>
            <a:off x="632363" y="1603872"/>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476" name="Google Shape;476;g357fd9e02d3_1_2275"/>
          <p:cNvSpPr/>
          <p:nvPr/>
        </p:nvSpPr>
        <p:spPr>
          <a:xfrm>
            <a:off x="3050175" y="0"/>
            <a:ext cx="3043800" cy="51693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rgbClr val="5233B2"/>
              </a:solidFill>
              <a:latin typeface="Roboto Light"/>
              <a:ea typeface="Roboto Light"/>
              <a:cs typeface="Roboto Light"/>
              <a:sym typeface="Roboto Light"/>
            </a:endParaRPr>
          </a:p>
        </p:txBody>
      </p:sp>
      <p:sp>
        <p:nvSpPr>
          <p:cNvPr id="477" name="Google Shape;477;g357fd9e02d3_1_2275"/>
          <p:cNvSpPr txBox="1"/>
          <p:nvPr>
            <p:ph idx="2" type="body"/>
          </p:nvPr>
        </p:nvSpPr>
        <p:spPr>
          <a:xfrm>
            <a:off x="3682400" y="1603872"/>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478" name="Google Shape;478;g357fd9e02d3_1_2275"/>
          <p:cNvSpPr txBox="1"/>
          <p:nvPr>
            <p:ph idx="3" type="body"/>
          </p:nvPr>
        </p:nvSpPr>
        <p:spPr>
          <a:xfrm>
            <a:off x="6732463" y="1603872"/>
            <a:ext cx="1779300" cy="27099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pic>
        <p:nvPicPr>
          <p:cNvPr id="479" name="Google Shape;479;g357fd9e02d3_1_2275"/>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and Body">
  <p:cSld name="CUSTOM">
    <p:spTree>
      <p:nvGrpSpPr>
        <p:cNvPr id="62" name="Shape 62"/>
        <p:cNvGrpSpPr/>
        <p:nvPr/>
      </p:nvGrpSpPr>
      <p:grpSpPr>
        <a:xfrm>
          <a:off x="0" y="0"/>
          <a:ext cx="0" cy="0"/>
          <a:chOff x="0" y="0"/>
          <a:chExt cx="0" cy="0"/>
        </a:xfrm>
      </p:grpSpPr>
      <p:sp>
        <p:nvSpPr>
          <p:cNvPr id="63" name="Google Shape;63;p21"/>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4" name="Google Shape;64;p21"/>
          <p:cNvSpPr txBox="1"/>
          <p:nvPr>
            <p:ph idx="1" type="body"/>
          </p:nvPr>
        </p:nvSpPr>
        <p:spPr>
          <a:xfrm>
            <a:off x="861675" y="1040288"/>
            <a:ext cx="7420800" cy="3330600"/>
          </a:xfrm>
          <a:prstGeom prst="rect">
            <a:avLst/>
          </a:prstGeom>
          <a:noFill/>
          <a:ln>
            <a:noFill/>
          </a:ln>
        </p:spPr>
        <p:txBody>
          <a:bodyPr anchorCtr="0" anchor="t" bIns="45700" lIns="0" spcFirstLastPara="1" rIns="45725" wrap="square" tIns="0">
            <a:noAutofit/>
          </a:bodyPr>
          <a:lstStyle>
            <a:lvl1pPr indent="-304800" lvl="0" marL="457200" algn="l">
              <a:lnSpc>
                <a:spcPct val="100000"/>
              </a:lnSpc>
              <a:spcBef>
                <a:spcPts val="0"/>
              </a:spcBef>
              <a:spcAft>
                <a:spcPts val="0"/>
              </a:spcAft>
              <a:buSzPts val="1200"/>
              <a:buChar char="•"/>
              <a:defRPr/>
            </a:lvl1pPr>
            <a:lvl2pPr indent="-228600" lvl="1" marL="914400" algn="l">
              <a:lnSpc>
                <a:spcPct val="100000"/>
              </a:lnSpc>
              <a:spcBef>
                <a:spcPts val="400"/>
              </a:spcBef>
              <a:spcAft>
                <a:spcPts val="0"/>
              </a:spcAft>
              <a:buSzPts val="1200"/>
              <a:buNone/>
              <a:defRPr/>
            </a:lvl2pPr>
            <a:lvl3pPr indent="-304800" lvl="2" marL="1371600" algn="l">
              <a:lnSpc>
                <a:spcPct val="100000"/>
              </a:lnSpc>
              <a:spcBef>
                <a:spcPts val="400"/>
              </a:spcBef>
              <a:spcAft>
                <a:spcPts val="0"/>
              </a:spcAft>
              <a:buSzPts val="1200"/>
              <a:buChar char="•"/>
              <a:defRPr/>
            </a:lvl3pPr>
            <a:lvl4pPr indent="-304800" lvl="3" marL="1828800" algn="l">
              <a:lnSpc>
                <a:spcPct val="100000"/>
              </a:lnSpc>
              <a:spcBef>
                <a:spcPts val="400"/>
              </a:spcBef>
              <a:spcAft>
                <a:spcPts val="0"/>
              </a:spcAft>
              <a:buSzPts val="1200"/>
              <a:buChar char="•"/>
              <a:defRPr/>
            </a:lvl4pPr>
            <a:lvl5pPr indent="-304800" lvl="4" marL="2286000" algn="l">
              <a:lnSpc>
                <a:spcPct val="100000"/>
              </a:lnSpc>
              <a:spcBef>
                <a:spcPts val="400"/>
              </a:spcBef>
              <a:spcAft>
                <a:spcPts val="0"/>
              </a:spcAft>
              <a:buSzPts val="1200"/>
              <a:buChar char="•"/>
              <a:defRPr/>
            </a:lvl5pPr>
            <a:lvl6pPr indent="-304800" lvl="5" marL="2743200" algn="l">
              <a:lnSpc>
                <a:spcPct val="100000"/>
              </a:lnSpc>
              <a:spcBef>
                <a:spcPts val="400"/>
              </a:spcBef>
              <a:spcAft>
                <a:spcPts val="0"/>
              </a:spcAft>
              <a:buSzPts val="1200"/>
              <a:buChar char="•"/>
              <a:defRPr/>
            </a:lvl6pPr>
            <a:lvl7pPr indent="-304800" lvl="6" marL="3200400" algn="l">
              <a:lnSpc>
                <a:spcPct val="100000"/>
              </a:lnSpc>
              <a:spcBef>
                <a:spcPts val="400"/>
              </a:spcBef>
              <a:spcAft>
                <a:spcPts val="0"/>
              </a:spcAft>
              <a:buSzPts val="1200"/>
              <a:buChar char="•"/>
              <a:defRPr/>
            </a:lvl7pPr>
            <a:lvl8pPr indent="-304800" lvl="7" marL="3657600" algn="l">
              <a:lnSpc>
                <a:spcPct val="100000"/>
              </a:lnSpc>
              <a:spcBef>
                <a:spcPts val="400"/>
              </a:spcBef>
              <a:spcAft>
                <a:spcPts val="0"/>
              </a:spcAft>
              <a:buSzPts val="1200"/>
              <a:buChar char="•"/>
              <a:defRPr/>
            </a:lvl8pPr>
            <a:lvl9pPr indent="-304800" lvl="8" marL="4114800" algn="l">
              <a:lnSpc>
                <a:spcPct val="100000"/>
              </a:lnSpc>
              <a:spcBef>
                <a:spcPts val="400"/>
              </a:spcBef>
              <a:spcAft>
                <a:spcPts val="0"/>
              </a:spcAft>
              <a:buSzPts val="1200"/>
              <a:buChar char="•"/>
              <a:defRPr/>
            </a:lvl9pPr>
          </a:lstStyle>
          <a:p/>
        </p:txBody>
      </p:sp>
      <p:sp>
        <p:nvSpPr>
          <p:cNvPr id="65" name="Google Shape;65;p21"/>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66" name="Google Shape;66;p21"/>
          <p:cNvGrpSpPr/>
          <p:nvPr/>
        </p:nvGrpSpPr>
        <p:grpSpPr>
          <a:xfrm>
            <a:off x="8674581" y="237979"/>
            <a:ext cx="182847" cy="182689"/>
            <a:chOff x="16729177" y="545963"/>
            <a:chExt cx="689727" cy="689133"/>
          </a:xfrm>
        </p:grpSpPr>
        <p:sp>
          <p:nvSpPr>
            <p:cNvPr id="67" name="Google Shape;67;p2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8" name="Google Shape;68;p2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tatement_white">
  <p:cSld name="BLANK_1_2_2_1">
    <p:bg>
      <p:bgPr>
        <a:noFill/>
      </p:bgPr>
    </p:bg>
    <p:spTree>
      <p:nvGrpSpPr>
        <p:cNvPr id="480" name="Shape 480"/>
        <p:cNvGrpSpPr/>
        <p:nvPr/>
      </p:nvGrpSpPr>
      <p:grpSpPr>
        <a:xfrm>
          <a:off x="0" y="0"/>
          <a:ext cx="0" cy="0"/>
          <a:chOff x="0" y="0"/>
          <a:chExt cx="0" cy="0"/>
        </a:xfrm>
      </p:grpSpPr>
      <p:sp>
        <p:nvSpPr>
          <p:cNvPr id="481" name="Google Shape;481;g357fd9e02d3_1_2283"/>
          <p:cNvSpPr txBox="1"/>
          <p:nvPr>
            <p:ph type="title"/>
          </p:nvPr>
        </p:nvSpPr>
        <p:spPr>
          <a:xfrm>
            <a:off x="348750" y="685800"/>
            <a:ext cx="8446500" cy="41040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FF671F"/>
              </a:buClr>
              <a:buSzPts val="3000"/>
              <a:buFont typeface="Roboto"/>
              <a:buNone/>
              <a:defRPr b="1" i="0" sz="3000" u="none" cap="none" strike="noStrike">
                <a:solidFill>
                  <a:srgbClr val="FF671F"/>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Callouts2x2_33/66_blue">
  <p:cSld name="1_Title and Content_2_1_1_1_1_4">
    <p:spTree>
      <p:nvGrpSpPr>
        <p:cNvPr id="482" name="Shape 482"/>
        <p:cNvGrpSpPr/>
        <p:nvPr/>
      </p:nvGrpSpPr>
      <p:grpSpPr>
        <a:xfrm>
          <a:off x="0" y="0"/>
          <a:ext cx="0" cy="0"/>
          <a:chOff x="0" y="0"/>
          <a:chExt cx="0" cy="0"/>
        </a:xfrm>
      </p:grpSpPr>
      <p:sp>
        <p:nvSpPr>
          <p:cNvPr id="483" name="Google Shape;483;g357fd9e02d3_1_2285"/>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357fd9e02d3_1_2285"/>
          <p:cNvSpPr txBox="1"/>
          <p:nvPr>
            <p:ph idx="1" type="body"/>
          </p:nvPr>
        </p:nvSpPr>
        <p:spPr>
          <a:xfrm>
            <a:off x="3479125"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485" name="Google Shape;485;g357fd9e02d3_1_2285"/>
          <p:cNvSpPr txBox="1"/>
          <p:nvPr>
            <p:ph idx="2" type="body"/>
          </p:nvPr>
        </p:nvSpPr>
        <p:spPr>
          <a:xfrm>
            <a:off x="6235050" y="4678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486" name="Google Shape;486;g357fd9e02d3_1_2285"/>
          <p:cNvSpPr txBox="1"/>
          <p:nvPr>
            <p:ph idx="3" type="body"/>
          </p:nvPr>
        </p:nvSpPr>
        <p:spPr>
          <a:xfrm>
            <a:off x="3479025"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487" name="Google Shape;487;g357fd9e02d3_1_2285"/>
          <p:cNvSpPr txBox="1"/>
          <p:nvPr>
            <p:ph idx="4" type="body"/>
          </p:nvPr>
        </p:nvSpPr>
        <p:spPr>
          <a:xfrm>
            <a:off x="6235050" y="2482600"/>
            <a:ext cx="2406600" cy="16653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000000"/>
              </a:buClr>
              <a:buSzPts val="1800"/>
              <a:buChar char="●"/>
              <a:defRPr i="0" sz="1800" u="none" cap="none" strike="noStrike">
                <a:solidFill>
                  <a:srgbClr val="000000"/>
                </a:solidFill>
              </a:defRPr>
            </a:lvl1pPr>
            <a:lvl2pPr indent="-317500" lvl="1" marL="914400" marR="0" algn="l">
              <a:lnSpc>
                <a:spcPct val="115000"/>
              </a:lnSpc>
              <a:spcBef>
                <a:spcPts val="1000"/>
              </a:spcBef>
              <a:spcAft>
                <a:spcPts val="0"/>
              </a:spcAft>
              <a:buClr>
                <a:srgbClr val="000000"/>
              </a:buClr>
              <a:buSzPts val="1400"/>
              <a:buFont typeface="Montserrat Light"/>
              <a:buChar char="○"/>
              <a:defRPr i="0" sz="1400" u="none" cap="none" strike="noStrike">
                <a:solidFill>
                  <a:srgbClr val="000000"/>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000000"/>
              </a:buClr>
              <a:buSzPts val="1200"/>
              <a:buFont typeface="Montserrat Light"/>
              <a:buChar char="■"/>
              <a:defRPr i="0" sz="1200" u="none" cap="none" strike="noStrike">
                <a:solidFill>
                  <a:srgbClr val="000000"/>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000000"/>
              </a:buClr>
              <a:buSzPts val="800"/>
              <a:buFont typeface="Montserrat Light"/>
              <a:buChar char="■"/>
              <a:defRPr i="0" sz="800" u="none" cap="none" strike="noStrike">
                <a:solidFill>
                  <a:srgbClr val="000000"/>
                </a:solidFill>
                <a:latin typeface="Montserrat Light"/>
                <a:ea typeface="Montserrat Light"/>
                <a:cs typeface="Montserrat Light"/>
                <a:sym typeface="Montserrat Light"/>
              </a:defRPr>
            </a:lvl9pPr>
          </a:lstStyle>
          <a:p/>
        </p:txBody>
      </p:sp>
      <p:sp>
        <p:nvSpPr>
          <p:cNvPr id="488" name="Google Shape;488;g357fd9e02d3_1_2285"/>
          <p:cNvSpPr txBox="1"/>
          <p:nvPr>
            <p:ph idx="5"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489" name="Google Shape;489;g357fd9e02d3_1_2285"/>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Robins Egg">
  <p:cSld name="Title Only_Powder_1">
    <p:bg>
      <p:bgPr>
        <a:solidFill>
          <a:schemeClr val="accent4"/>
        </a:solidFill>
      </p:bgPr>
    </p:bg>
    <p:spTree>
      <p:nvGrpSpPr>
        <p:cNvPr id="490" name="Shape 490"/>
        <p:cNvGrpSpPr/>
        <p:nvPr/>
      </p:nvGrpSpPr>
      <p:grpSpPr>
        <a:xfrm>
          <a:off x="0" y="0"/>
          <a:ext cx="0" cy="0"/>
          <a:chOff x="0" y="0"/>
          <a:chExt cx="0" cy="0"/>
        </a:xfrm>
      </p:grpSpPr>
      <p:sp>
        <p:nvSpPr>
          <p:cNvPr id="491" name="Google Shape;491;g357fd9e02d3_1_2293"/>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92" name="Google Shape;492;g357fd9e02d3_1_2293"/>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Denim">
  <p:cSld name="Title Only_Powder_1_1">
    <p:bg>
      <p:bgPr>
        <a:solidFill>
          <a:schemeClr val="dk2"/>
        </a:solidFill>
      </p:bgPr>
    </p:bg>
    <p:spTree>
      <p:nvGrpSpPr>
        <p:cNvPr id="493" name="Shape 493"/>
        <p:cNvGrpSpPr/>
        <p:nvPr/>
      </p:nvGrpSpPr>
      <p:grpSpPr>
        <a:xfrm>
          <a:off x="0" y="0"/>
          <a:ext cx="0" cy="0"/>
          <a:chOff x="0" y="0"/>
          <a:chExt cx="0" cy="0"/>
        </a:xfrm>
      </p:grpSpPr>
      <p:sp>
        <p:nvSpPr>
          <p:cNvPr id="494" name="Google Shape;494;g357fd9e02d3_1_229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95" name="Google Shape;495;g357fd9e02d3_1_229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g357fd9e02d3_1_2296"/>
          <p:cNvPicPr preferRelativeResize="0"/>
          <p:nvPr/>
        </p:nvPicPr>
        <p:blipFill rotWithShape="1">
          <a:blip r:embed="rId2">
            <a:alphaModFix/>
          </a:blip>
          <a:srcRect b="0" l="0" r="0" t="0"/>
          <a:stretch/>
        </p:blipFill>
        <p:spPr>
          <a:xfrm>
            <a:off x="8427814" y="336059"/>
            <a:ext cx="370805" cy="37080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Meadow">
  <p:cSld name="Title Only_Powder_1_1_1">
    <p:bg>
      <p:bgPr>
        <a:solidFill>
          <a:schemeClr val="accent2"/>
        </a:solidFill>
      </p:bgPr>
    </p:bg>
    <p:spTree>
      <p:nvGrpSpPr>
        <p:cNvPr id="497" name="Shape 497"/>
        <p:cNvGrpSpPr/>
        <p:nvPr/>
      </p:nvGrpSpPr>
      <p:grpSpPr>
        <a:xfrm>
          <a:off x="0" y="0"/>
          <a:ext cx="0" cy="0"/>
          <a:chOff x="0" y="0"/>
          <a:chExt cx="0" cy="0"/>
        </a:xfrm>
      </p:grpSpPr>
      <p:sp>
        <p:nvSpPr>
          <p:cNvPr id="498" name="Google Shape;498;g357fd9e02d3_1_230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400"/>
              <a:buFont typeface="Arial"/>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99" name="Google Shape;499;g357fd9e02d3_1_230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rder_Light Gray" showMasterSp="0">
  <p:cSld name="Border_Powder_1">
    <p:bg>
      <p:bgPr>
        <a:solidFill>
          <a:schemeClr val="lt1"/>
        </a:solidFill>
      </p:bgPr>
    </p:bg>
    <p:spTree>
      <p:nvGrpSpPr>
        <p:cNvPr id="500" name="Shape 500"/>
        <p:cNvGrpSpPr/>
        <p:nvPr/>
      </p:nvGrpSpPr>
      <p:grpSpPr>
        <a:xfrm>
          <a:off x="0" y="0"/>
          <a:ext cx="0" cy="0"/>
          <a:chOff x="0" y="0"/>
          <a:chExt cx="0" cy="0"/>
        </a:xfrm>
      </p:grpSpPr>
      <p:sp>
        <p:nvSpPr>
          <p:cNvPr id="501" name="Google Shape;501;g357fd9e02d3_1_2303"/>
          <p:cNvSpPr/>
          <p:nvPr/>
        </p:nvSpPr>
        <p:spPr>
          <a:xfrm>
            <a:off x="242850" y="210150"/>
            <a:ext cx="8658300" cy="4723200"/>
          </a:xfrm>
          <a:prstGeom prst="roundRect">
            <a:avLst>
              <a:gd fmla="val 227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2" name="Google Shape;502;g357fd9e02d3_1_2303"/>
          <p:cNvSpPr txBox="1"/>
          <p:nvPr>
            <p:ph type="title"/>
          </p:nvPr>
        </p:nvSpPr>
        <p:spPr>
          <a:xfrm>
            <a:off x="868050" y="1283800"/>
            <a:ext cx="7407900" cy="2149800"/>
          </a:xfrm>
          <a:prstGeom prst="rect">
            <a:avLst/>
          </a:prstGeom>
          <a:noFill/>
          <a:ln>
            <a:noFill/>
          </a:ln>
        </p:spPr>
        <p:txBody>
          <a:bodyPr anchorCtr="0" anchor="b" bIns="45700" lIns="0" spcFirstLastPara="1" rIns="91425" wrap="square" tIns="45700">
            <a:noAutofit/>
          </a:bodyPr>
          <a:lstStyle>
            <a:lvl1pPr lvl="0" algn="ctr">
              <a:lnSpc>
                <a:spcPct val="90000"/>
              </a:lnSpc>
              <a:spcBef>
                <a:spcPts val="0"/>
              </a:spcBef>
              <a:spcAft>
                <a:spcPts val="0"/>
              </a:spcAft>
              <a:buSzPts val="2400"/>
              <a:buNone/>
              <a:defRPr sz="3000"/>
            </a:lvl1pPr>
            <a:lvl2pPr lvl="1" algn="ctr">
              <a:lnSpc>
                <a:spcPct val="100000"/>
              </a:lnSpc>
              <a:spcBef>
                <a:spcPts val="0"/>
              </a:spcBef>
              <a:spcAft>
                <a:spcPts val="0"/>
              </a:spcAft>
              <a:buSzPts val="2400"/>
              <a:buNone/>
              <a:defRPr sz="3000"/>
            </a:lvl2pPr>
            <a:lvl3pPr lvl="2" algn="ctr">
              <a:lnSpc>
                <a:spcPct val="100000"/>
              </a:lnSpc>
              <a:spcBef>
                <a:spcPts val="0"/>
              </a:spcBef>
              <a:spcAft>
                <a:spcPts val="0"/>
              </a:spcAft>
              <a:buSzPts val="2400"/>
              <a:buNone/>
              <a:defRPr sz="3000"/>
            </a:lvl3pPr>
            <a:lvl4pPr lvl="3" algn="ctr">
              <a:lnSpc>
                <a:spcPct val="100000"/>
              </a:lnSpc>
              <a:spcBef>
                <a:spcPts val="0"/>
              </a:spcBef>
              <a:spcAft>
                <a:spcPts val="0"/>
              </a:spcAft>
              <a:buSzPts val="2400"/>
              <a:buNone/>
              <a:defRPr sz="3000"/>
            </a:lvl4pPr>
            <a:lvl5pPr lvl="4" algn="ctr">
              <a:lnSpc>
                <a:spcPct val="100000"/>
              </a:lnSpc>
              <a:spcBef>
                <a:spcPts val="0"/>
              </a:spcBef>
              <a:spcAft>
                <a:spcPts val="0"/>
              </a:spcAft>
              <a:buSzPts val="2400"/>
              <a:buNone/>
              <a:defRPr sz="3000"/>
            </a:lvl5pPr>
            <a:lvl6pPr lvl="5" algn="ctr">
              <a:lnSpc>
                <a:spcPct val="100000"/>
              </a:lnSpc>
              <a:spcBef>
                <a:spcPts val="0"/>
              </a:spcBef>
              <a:spcAft>
                <a:spcPts val="0"/>
              </a:spcAft>
              <a:buSzPts val="2400"/>
              <a:buNone/>
              <a:defRPr sz="3000"/>
            </a:lvl6pPr>
            <a:lvl7pPr lvl="6" algn="ctr">
              <a:lnSpc>
                <a:spcPct val="100000"/>
              </a:lnSpc>
              <a:spcBef>
                <a:spcPts val="0"/>
              </a:spcBef>
              <a:spcAft>
                <a:spcPts val="0"/>
              </a:spcAft>
              <a:buSzPts val="2400"/>
              <a:buNone/>
              <a:defRPr sz="3000"/>
            </a:lvl7pPr>
            <a:lvl8pPr lvl="7" algn="ctr">
              <a:lnSpc>
                <a:spcPct val="100000"/>
              </a:lnSpc>
              <a:spcBef>
                <a:spcPts val="0"/>
              </a:spcBef>
              <a:spcAft>
                <a:spcPts val="0"/>
              </a:spcAft>
              <a:buSzPts val="2400"/>
              <a:buNone/>
              <a:defRPr sz="3000"/>
            </a:lvl8pPr>
            <a:lvl9pPr lvl="8" algn="ctr">
              <a:lnSpc>
                <a:spcPct val="100000"/>
              </a:lnSpc>
              <a:spcBef>
                <a:spcPts val="0"/>
              </a:spcBef>
              <a:spcAft>
                <a:spcPts val="0"/>
              </a:spcAft>
              <a:buSzPts val="2400"/>
              <a:buNone/>
              <a:defRPr sz="3000"/>
            </a:lvl9pPr>
          </a:lstStyle>
          <a:p/>
        </p:txBody>
      </p:sp>
      <p:sp>
        <p:nvSpPr>
          <p:cNvPr id="503" name="Google Shape;503;g357fd9e02d3_1_2303"/>
          <p:cNvSpPr txBox="1"/>
          <p:nvPr>
            <p:ph idx="1" type="subTitle"/>
          </p:nvPr>
        </p:nvSpPr>
        <p:spPr>
          <a:xfrm>
            <a:off x="868050" y="3562725"/>
            <a:ext cx="7407900" cy="555000"/>
          </a:xfrm>
          <a:prstGeom prst="rect">
            <a:avLst/>
          </a:prstGeom>
          <a:noFill/>
          <a:ln>
            <a:noFill/>
          </a:ln>
        </p:spPr>
        <p:txBody>
          <a:bodyPr anchorCtr="0" anchor="t" bIns="45700" lIns="0" spcFirstLastPara="1" rIns="91425" wrap="square" tIns="45700">
            <a:noAutofit/>
          </a:bodyPr>
          <a:lstStyle>
            <a:lvl1pPr lvl="0" algn="ctr">
              <a:lnSpc>
                <a:spcPct val="100000"/>
              </a:lnSpc>
              <a:spcBef>
                <a:spcPts val="800"/>
              </a:spcBef>
              <a:spcAft>
                <a:spcPts val="0"/>
              </a:spcAft>
              <a:buSzPts val="1400"/>
              <a:buNone/>
              <a:defRPr>
                <a:solidFill>
                  <a:schemeClr val="dk2"/>
                </a:solidFill>
              </a:defRPr>
            </a:lvl1pPr>
            <a:lvl2pPr lvl="1" algn="ctr">
              <a:lnSpc>
                <a:spcPct val="100000"/>
              </a:lnSpc>
              <a:spcBef>
                <a:spcPts val="800"/>
              </a:spcBef>
              <a:spcAft>
                <a:spcPts val="0"/>
              </a:spcAft>
              <a:buSzPts val="1400"/>
              <a:buNone/>
              <a:defRPr>
                <a:solidFill>
                  <a:schemeClr val="dk2"/>
                </a:solidFill>
              </a:defRPr>
            </a:lvl2pPr>
            <a:lvl3pPr lvl="2" algn="ctr">
              <a:lnSpc>
                <a:spcPct val="100000"/>
              </a:lnSpc>
              <a:spcBef>
                <a:spcPts val="800"/>
              </a:spcBef>
              <a:spcAft>
                <a:spcPts val="0"/>
              </a:spcAft>
              <a:buSzPts val="1400"/>
              <a:buNone/>
              <a:defRPr>
                <a:solidFill>
                  <a:schemeClr val="dk2"/>
                </a:solidFill>
              </a:defRPr>
            </a:lvl3pPr>
            <a:lvl4pPr lvl="3" algn="ctr">
              <a:lnSpc>
                <a:spcPct val="100000"/>
              </a:lnSpc>
              <a:spcBef>
                <a:spcPts val="800"/>
              </a:spcBef>
              <a:spcAft>
                <a:spcPts val="0"/>
              </a:spcAft>
              <a:buSzPts val="1400"/>
              <a:buNone/>
              <a:defRPr>
                <a:solidFill>
                  <a:schemeClr val="dk2"/>
                </a:solidFill>
              </a:defRPr>
            </a:lvl4pPr>
            <a:lvl5pPr lvl="4" algn="ctr">
              <a:lnSpc>
                <a:spcPct val="100000"/>
              </a:lnSpc>
              <a:spcBef>
                <a:spcPts val="800"/>
              </a:spcBef>
              <a:spcAft>
                <a:spcPts val="0"/>
              </a:spcAft>
              <a:buSzPts val="1400"/>
              <a:buNone/>
              <a:defRPr>
                <a:solidFill>
                  <a:schemeClr val="dk2"/>
                </a:solidFill>
              </a:defRPr>
            </a:lvl5pPr>
            <a:lvl6pPr lvl="5" algn="ctr">
              <a:lnSpc>
                <a:spcPct val="100000"/>
              </a:lnSpc>
              <a:spcBef>
                <a:spcPts val="800"/>
              </a:spcBef>
              <a:spcAft>
                <a:spcPts val="0"/>
              </a:spcAft>
              <a:buSzPts val="1400"/>
              <a:buNone/>
              <a:defRPr>
                <a:solidFill>
                  <a:schemeClr val="dk2"/>
                </a:solidFill>
              </a:defRPr>
            </a:lvl6pPr>
            <a:lvl7pPr lvl="6" algn="ctr">
              <a:lnSpc>
                <a:spcPct val="100000"/>
              </a:lnSpc>
              <a:spcBef>
                <a:spcPts val="800"/>
              </a:spcBef>
              <a:spcAft>
                <a:spcPts val="0"/>
              </a:spcAft>
              <a:buSzPts val="1400"/>
              <a:buNone/>
              <a:defRPr>
                <a:solidFill>
                  <a:schemeClr val="dk2"/>
                </a:solidFill>
              </a:defRPr>
            </a:lvl7pPr>
            <a:lvl8pPr lvl="7" algn="ctr">
              <a:lnSpc>
                <a:spcPct val="100000"/>
              </a:lnSpc>
              <a:spcBef>
                <a:spcPts val="800"/>
              </a:spcBef>
              <a:spcAft>
                <a:spcPts val="0"/>
              </a:spcAft>
              <a:buSzPts val="1400"/>
              <a:buNone/>
              <a:defRPr>
                <a:solidFill>
                  <a:schemeClr val="dk2"/>
                </a:solidFill>
              </a:defRPr>
            </a:lvl8pPr>
            <a:lvl9pPr lvl="8" algn="ctr">
              <a:lnSpc>
                <a:spcPct val="100000"/>
              </a:lnSpc>
              <a:spcBef>
                <a:spcPts val="800"/>
              </a:spcBef>
              <a:spcAft>
                <a:spcPts val="0"/>
              </a:spcAft>
              <a:buSzPts val="1400"/>
              <a:buNone/>
              <a:defRPr>
                <a:solidFill>
                  <a:schemeClr val="dk2"/>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le&amp;Content_33/66_blue">
  <p:cSld name="1_Title and Content_2_1_2_1_2_1">
    <p:spTree>
      <p:nvGrpSpPr>
        <p:cNvPr id="504" name="Shape 504"/>
        <p:cNvGrpSpPr/>
        <p:nvPr/>
      </p:nvGrpSpPr>
      <p:grpSpPr>
        <a:xfrm>
          <a:off x="0" y="0"/>
          <a:ext cx="0" cy="0"/>
          <a:chOff x="0" y="0"/>
          <a:chExt cx="0" cy="0"/>
        </a:xfrm>
      </p:grpSpPr>
      <p:sp>
        <p:nvSpPr>
          <p:cNvPr id="505" name="Google Shape;505;g357fd9e02d3_1_2307"/>
          <p:cNvSpPr/>
          <p:nvPr/>
        </p:nvSpPr>
        <p:spPr>
          <a:xfrm>
            <a:off x="0" y="0"/>
            <a:ext cx="328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357fd9e02d3_1_2307"/>
          <p:cNvSpPr txBox="1"/>
          <p:nvPr>
            <p:ph idx="1" type="body"/>
          </p:nvPr>
        </p:nvSpPr>
        <p:spPr>
          <a:xfrm>
            <a:off x="360300" y="1051560"/>
            <a:ext cx="2566800" cy="3568500"/>
          </a:xfrm>
          <a:prstGeom prst="rect">
            <a:avLst/>
          </a:prstGeom>
          <a:noFill/>
          <a:ln>
            <a:noFill/>
          </a:ln>
        </p:spPr>
        <p:txBody>
          <a:bodyPr anchorCtr="0" anchor="t" bIns="0" lIns="0" spcFirstLastPara="1" rIns="0" wrap="square" tIns="91425">
            <a:noAutofit/>
          </a:bodyPr>
          <a:lstStyle>
            <a:lvl1pPr indent="-342900" lvl="0" marL="457200" marR="0" algn="l">
              <a:lnSpc>
                <a:spcPct val="115000"/>
              </a:lnSpc>
              <a:spcBef>
                <a:spcPts val="1000"/>
              </a:spcBef>
              <a:spcAft>
                <a:spcPts val="0"/>
              </a:spcAft>
              <a:buClr>
                <a:srgbClr val="FFFFFF"/>
              </a:buClr>
              <a:buSzPts val="1800"/>
              <a:buChar char="●"/>
              <a:defRPr i="0" sz="1800" u="none" cap="none" strike="noStrike">
                <a:solidFill>
                  <a:srgbClr val="FFFFFF"/>
                </a:solidFill>
              </a:defRPr>
            </a:lvl1pPr>
            <a:lvl2pPr indent="-317500" lvl="1" marL="914400" marR="0" algn="l">
              <a:lnSpc>
                <a:spcPct val="115000"/>
              </a:lnSpc>
              <a:spcBef>
                <a:spcPts val="1000"/>
              </a:spcBef>
              <a:spcAft>
                <a:spcPts val="0"/>
              </a:spcAft>
              <a:buClr>
                <a:srgbClr val="FFFFFF"/>
              </a:buClr>
              <a:buSzPts val="1400"/>
              <a:buFont typeface="Montserrat Light"/>
              <a:buChar char="○"/>
              <a:defRPr i="0" sz="1400" u="none" cap="none" strike="noStrike">
                <a:solidFill>
                  <a:srgbClr val="FFFFFF"/>
                </a:solidFill>
                <a:latin typeface="Montserrat Light"/>
                <a:ea typeface="Montserrat Light"/>
                <a:cs typeface="Montserrat Light"/>
                <a:sym typeface="Montserrat Light"/>
              </a:defRPr>
            </a:lvl2pPr>
            <a:lvl3pPr indent="-304800" lvl="2" marL="1371600" marR="0" algn="l">
              <a:lnSpc>
                <a:spcPct val="115000"/>
              </a:lnSpc>
              <a:spcBef>
                <a:spcPts val="1000"/>
              </a:spcBef>
              <a:spcAft>
                <a:spcPts val="0"/>
              </a:spcAft>
              <a:buClr>
                <a:srgbClr val="FFFFFF"/>
              </a:buClr>
              <a:buSzPts val="1200"/>
              <a:buFont typeface="Montserrat Light"/>
              <a:buChar char="■"/>
              <a:defRPr i="0" sz="1200" u="none" cap="none" strike="noStrike">
                <a:solidFill>
                  <a:srgbClr val="FFFFFF"/>
                </a:solidFill>
                <a:latin typeface="Montserrat Light"/>
                <a:ea typeface="Montserrat Light"/>
                <a:cs typeface="Montserrat Light"/>
                <a:sym typeface="Montserrat Light"/>
              </a:defRPr>
            </a:lvl3pPr>
            <a:lvl4pPr indent="-279400" lvl="3" marL="1828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4pPr>
            <a:lvl5pPr indent="-279400" lvl="4" marL="22860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5pPr>
            <a:lvl6pPr indent="-279400" lvl="5" marL="27432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6pPr>
            <a:lvl7pPr indent="-279400" lvl="6" marL="32004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7pPr>
            <a:lvl8pPr indent="-279400" lvl="7" marL="36576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8pPr>
            <a:lvl9pPr indent="-279400" lvl="8" marL="4114800" marR="0" algn="l">
              <a:lnSpc>
                <a:spcPct val="115000"/>
              </a:lnSpc>
              <a:spcBef>
                <a:spcPts val="1000"/>
              </a:spcBef>
              <a:spcAft>
                <a:spcPts val="0"/>
              </a:spcAft>
              <a:buClr>
                <a:srgbClr val="FFFFFF"/>
              </a:buClr>
              <a:buSzPts val="800"/>
              <a:buFont typeface="Montserrat Light"/>
              <a:buChar char="■"/>
              <a:defRPr i="0" sz="800" u="none" cap="none" strike="noStrike">
                <a:solidFill>
                  <a:srgbClr val="FFFFFF"/>
                </a:solidFill>
                <a:latin typeface="Montserrat Light"/>
                <a:ea typeface="Montserrat Light"/>
                <a:cs typeface="Montserrat Light"/>
                <a:sym typeface="Montserrat Light"/>
              </a:defRPr>
            </a:lvl9pPr>
          </a:lstStyle>
          <a:p/>
        </p:txBody>
      </p:sp>
      <p:sp>
        <p:nvSpPr>
          <p:cNvPr id="507" name="Google Shape;507;g357fd9e02d3_1_2307"/>
          <p:cNvSpPr txBox="1"/>
          <p:nvPr>
            <p:ph type="title"/>
          </p:nvPr>
        </p:nvSpPr>
        <p:spPr>
          <a:xfrm>
            <a:off x="342901" y="325550"/>
            <a:ext cx="2566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accent3"/>
              </a:buClr>
              <a:buSzPts val="2400"/>
              <a:buFont typeface="Arial"/>
              <a:buNone/>
              <a:defRPr>
                <a:solidFill>
                  <a:schemeClr val="accent3"/>
                </a:solidFill>
              </a:defRPr>
            </a:lvl1pPr>
            <a:lvl2pPr lvl="1" algn="l">
              <a:lnSpc>
                <a:spcPct val="100000"/>
              </a:lnSpc>
              <a:spcBef>
                <a:spcPts val="0"/>
              </a:spcBef>
              <a:spcAft>
                <a:spcPts val="0"/>
              </a:spcAft>
              <a:buClr>
                <a:schemeClr val="accent3"/>
              </a:buClr>
              <a:buSzPts val="2400"/>
              <a:buNone/>
              <a:defRPr>
                <a:solidFill>
                  <a:schemeClr val="accent3"/>
                </a:solidFill>
              </a:defRPr>
            </a:lvl2pPr>
            <a:lvl3pPr lvl="2" algn="l">
              <a:lnSpc>
                <a:spcPct val="100000"/>
              </a:lnSpc>
              <a:spcBef>
                <a:spcPts val="0"/>
              </a:spcBef>
              <a:spcAft>
                <a:spcPts val="0"/>
              </a:spcAft>
              <a:buClr>
                <a:schemeClr val="accent3"/>
              </a:buClr>
              <a:buSzPts val="2400"/>
              <a:buNone/>
              <a:defRPr>
                <a:solidFill>
                  <a:schemeClr val="accent3"/>
                </a:solidFill>
              </a:defRPr>
            </a:lvl3pPr>
            <a:lvl4pPr lvl="3" algn="l">
              <a:lnSpc>
                <a:spcPct val="100000"/>
              </a:lnSpc>
              <a:spcBef>
                <a:spcPts val="0"/>
              </a:spcBef>
              <a:spcAft>
                <a:spcPts val="0"/>
              </a:spcAft>
              <a:buClr>
                <a:schemeClr val="accent3"/>
              </a:buClr>
              <a:buSzPts val="2400"/>
              <a:buNone/>
              <a:defRPr>
                <a:solidFill>
                  <a:schemeClr val="accent3"/>
                </a:solidFill>
              </a:defRPr>
            </a:lvl4pPr>
            <a:lvl5pPr lvl="4" algn="l">
              <a:lnSpc>
                <a:spcPct val="100000"/>
              </a:lnSpc>
              <a:spcBef>
                <a:spcPts val="0"/>
              </a:spcBef>
              <a:spcAft>
                <a:spcPts val="0"/>
              </a:spcAft>
              <a:buClr>
                <a:schemeClr val="accent3"/>
              </a:buClr>
              <a:buSzPts val="2400"/>
              <a:buNone/>
              <a:defRPr>
                <a:solidFill>
                  <a:schemeClr val="accent3"/>
                </a:solidFill>
              </a:defRPr>
            </a:lvl5pPr>
            <a:lvl6pPr lvl="5" algn="l">
              <a:lnSpc>
                <a:spcPct val="100000"/>
              </a:lnSpc>
              <a:spcBef>
                <a:spcPts val="0"/>
              </a:spcBef>
              <a:spcAft>
                <a:spcPts val="0"/>
              </a:spcAft>
              <a:buClr>
                <a:schemeClr val="accent3"/>
              </a:buClr>
              <a:buSzPts val="2400"/>
              <a:buNone/>
              <a:defRPr>
                <a:solidFill>
                  <a:schemeClr val="accent3"/>
                </a:solidFill>
              </a:defRPr>
            </a:lvl6pPr>
            <a:lvl7pPr lvl="6" algn="l">
              <a:lnSpc>
                <a:spcPct val="100000"/>
              </a:lnSpc>
              <a:spcBef>
                <a:spcPts val="0"/>
              </a:spcBef>
              <a:spcAft>
                <a:spcPts val="0"/>
              </a:spcAft>
              <a:buClr>
                <a:schemeClr val="accent3"/>
              </a:buClr>
              <a:buSzPts val="2400"/>
              <a:buNone/>
              <a:defRPr>
                <a:solidFill>
                  <a:schemeClr val="accent3"/>
                </a:solidFill>
              </a:defRPr>
            </a:lvl7pPr>
            <a:lvl8pPr lvl="7" algn="l">
              <a:lnSpc>
                <a:spcPct val="100000"/>
              </a:lnSpc>
              <a:spcBef>
                <a:spcPts val="0"/>
              </a:spcBef>
              <a:spcAft>
                <a:spcPts val="0"/>
              </a:spcAft>
              <a:buClr>
                <a:schemeClr val="accent3"/>
              </a:buClr>
              <a:buSzPts val="2400"/>
              <a:buNone/>
              <a:defRPr>
                <a:solidFill>
                  <a:schemeClr val="accent3"/>
                </a:solidFill>
              </a:defRPr>
            </a:lvl8pPr>
            <a:lvl9pPr lvl="8" algn="l">
              <a:lnSpc>
                <a:spcPct val="100000"/>
              </a:lnSpc>
              <a:spcBef>
                <a:spcPts val="0"/>
              </a:spcBef>
              <a:spcAft>
                <a:spcPts val="0"/>
              </a:spcAft>
              <a:buClr>
                <a:schemeClr val="accent3"/>
              </a:buClr>
              <a:buSzPts val="2400"/>
              <a:buNone/>
              <a:defRPr>
                <a:solidFill>
                  <a:schemeClr val="accent3"/>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tatement_ltblue">
  <p:cSld name="BLANK_1_2_2_2_2">
    <p:bg>
      <p:bgPr>
        <a:noFill/>
      </p:bgPr>
    </p:bg>
    <p:spTree>
      <p:nvGrpSpPr>
        <p:cNvPr id="508" name="Shape 508"/>
        <p:cNvGrpSpPr/>
        <p:nvPr/>
      </p:nvGrpSpPr>
      <p:grpSpPr>
        <a:xfrm>
          <a:off x="0" y="0"/>
          <a:ext cx="0" cy="0"/>
          <a:chOff x="0" y="0"/>
          <a:chExt cx="0" cy="0"/>
        </a:xfrm>
      </p:grpSpPr>
      <p:sp>
        <p:nvSpPr>
          <p:cNvPr id="509" name="Google Shape;509;g357fd9e02d3_1_2311"/>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357fd9e02d3_1_2311"/>
          <p:cNvSpPr txBox="1"/>
          <p:nvPr>
            <p:ph type="title"/>
          </p:nvPr>
        </p:nvSpPr>
        <p:spPr>
          <a:xfrm>
            <a:off x="348750" y="685800"/>
            <a:ext cx="8446500" cy="41040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00004B"/>
              </a:buClr>
              <a:buSzPts val="3000"/>
              <a:buFont typeface="Roboto"/>
              <a:buNone/>
              <a:defRPr b="1" i="0" sz="3000" u="none" cap="none" strike="noStrike">
                <a:solidFill>
                  <a:srgbClr val="00004B"/>
                </a:solidFill>
                <a:latin typeface="Roboto"/>
                <a:ea typeface="Roboto"/>
                <a:cs typeface="Roboto"/>
                <a:sym typeface="Roboto"/>
              </a:defRPr>
            </a:lvl1pPr>
            <a:lvl2pPr lvl="1"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2pPr>
            <a:lvl3pPr lvl="2"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3pPr>
            <a:lvl4pPr lvl="3"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4pPr>
            <a:lvl5pPr lvl="4"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5pPr>
            <a:lvl6pPr lvl="5"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6pPr>
            <a:lvl7pPr lvl="6"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7pPr>
            <a:lvl8pPr lvl="7"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8pPr>
            <a:lvl9pPr lvl="8" marR="0" algn="ctr">
              <a:lnSpc>
                <a:spcPct val="100000"/>
              </a:lnSpc>
              <a:spcBef>
                <a:spcPts val="0"/>
              </a:spcBef>
              <a:spcAft>
                <a:spcPts val="0"/>
              </a:spcAft>
              <a:buClr>
                <a:srgbClr val="FFFFFF"/>
              </a:buClr>
              <a:buSzPts val="4000"/>
              <a:buFont typeface="Roboto"/>
              <a:buNone/>
              <a:defRPr b="1" i="0" sz="4000" u="none" cap="none" strike="noStrike">
                <a:solidFill>
                  <a:srgbClr val="FFFFFF"/>
                </a:solidFill>
                <a:latin typeface="Roboto"/>
                <a:ea typeface="Roboto"/>
                <a:cs typeface="Roboto"/>
                <a:sym typeface="Roboto"/>
              </a:defRPr>
            </a:lvl9pPr>
          </a:lstStyle>
          <a:p/>
        </p:txBody>
      </p:sp>
      <p:pic>
        <p:nvPicPr>
          <p:cNvPr id="511" name="Google Shape;511;g357fd9e02d3_1_2311"/>
          <p:cNvPicPr preferRelativeResize="0"/>
          <p:nvPr/>
        </p:nvPicPr>
        <p:blipFill rotWithShape="1">
          <a:blip r:embed="rId2">
            <a:alphaModFix/>
          </a:blip>
          <a:srcRect b="0" l="0" r="0" t="0"/>
          <a:stretch/>
        </p:blipFill>
        <p:spPr>
          <a:xfrm>
            <a:off x="365760" y="210312"/>
            <a:ext cx="923544" cy="173736"/>
          </a:xfrm>
          <a:prstGeom prst="rect">
            <a:avLst/>
          </a:prstGeom>
          <a:noFill/>
          <a:ln>
            <a:noFill/>
          </a:ln>
        </p:spPr>
      </p:pic>
      <p:cxnSp>
        <p:nvCxnSpPr>
          <p:cNvPr id="512" name="Google Shape;512;g357fd9e02d3_1_2311"/>
          <p:cNvCxnSpPr/>
          <p:nvPr/>
        </p:nvCxnSpPr>
        <p:spPr>
          <a:xfrm>
            <a:off x="8335800" y="457200"/>
            <a:ext cx="476400" cy="0"/>
          </a:xfrm>
          <a:prstGeom prst="straightConnector1">
            <a:avLst/>
          </a:prstGeom>
          <a:noFill/>
          <a:ln cap="flat" cmpd="sng" w="9525">
            <a:solidFill>
              <a:srgbClr val="FFFFFF"/>
            </a:solidFill>
            <a:prstDash val="solid"/>
            <a:round/>
            <a:headEnd len="sm" w="sm" type="none"/>
            <a:tailEnd len="sm" w="sm" type="none"/>
          </a:ln>
        </p:spPr>
      </p:cxnSp>
      <p:sp>
        <p:nvSpPr>
          <p:cNvPr id="513" name="Google Shape;513;g357fd9e02d3_1_2311"/>
          <p:cNvSpPr txBox="1"/>
          <p:nvPr/>
        </p:nvSpPr>
        <p:spPr>
          <a:xfrm>
            <a:off x="8335800" y="138125"/>
            <a:ext cx="476400" cy="31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 sz="1200" u="none" cap="none" strike="noStrike">
                <a:solidFill>
                  <a:srgbClr val="FFFFFF"/>
                </a:solidFill>
                <a:latin typeface="Roboto"/>
                <a:ea typeface="Roboto"/>
                <a:cs typeface="Roboto"/>
                <a:sym typeface="Roboto"/>
              </a:rPr>
              <a:t>‹#›</a:t>
            </a:fld>
            <a:endParaRPr b="0" i="0" sz="12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lor block">
  <p:cSld name="CUSTOM_4_1_2">
    <p:spTree>
      <p:nvGrpSpPr>
        <p:cNvPr id="518" name="Shape 518"/>
        <p:cNvGrpSpPr/>
        <p:nvPr/>
      </p:nvGrpSpPr>
      <p:grpSpPr>
        <a:xfrm>
          <a:off x="0" y="0"/>
          <a:ext cx="0" cy="0"/>
          <a:chOff x="0" y="0"/>
          <a:chExt cx="0" cy="0"/>
        </a:xfrm>
      </p:grpSpPr>
      <p:sp>
        <p:nvSpPr>
          <p:cNvPr id="519" name="Google Shape;519;g357fd9e02d3_1_2321"/>
          <p:cNvSpPr/>
          <p:nvPr/>
        </p:nvSpPr>
        <p:spPr>
          <a:xfrm>
            <a:off x="0" y="3857550"/>
            <a:ext cx="9144000" cy="1286100"/>
          </a:xfrm>
          <a:prstGeom prst="rect">
            <a:avLst/>
          </a:prstGeom>
          <a:solidFill>
            <a:schemeClr val="accent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357fd9e02d3_1_2321"/>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21" name="Google Shape;521;g357fd9e02d3_1_2321"/>
          <p:cNvGrpSpPr/>
          <p:nvPr/>
        </p:nvGrpSpPr>
        <p:grpSpPr>
          <a:xfrm>
            <a:off x="8408670" y="337263"/>
            <a:ext cx="278788" cy="278547"/>
            <a:chOff x="16729177" y="545963"/>
            <a:chExt cx="689727" cy="689133"/>
          </a:xfrm>
        </p:grpSpPr>
        <p:sp>
          <p:nvSpPr>
            <p:cNvPr id="522" name="Google Shape;522;g357fd9e02d3_1_2321"/>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23" name="Google Shape;523;g357fd9e02d3_1_2321"/>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524" name="Google Shape;524;g357fd9e02d3_1_2321"/>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type="titleOnly">
  <p:cSld name="TITLE_ONLY">
    <p:bg>
      <p:bgPr>
        <a:solidFill>
          <a:srgbClr val="F6FCFF"/>
        </a:solidFill>
      </p:bgPr>
    </p:bg>
    <p:spTree>
      <p:nvGrpSpPr>
        <p:cNvPr id="525" name="Shape 525"/>
        <p:cNvGrpSpPr/>
        <p:nvPr/>
      </p:nvGrpSpPr>
      <p:grpSpPr>
        <a:xfrm>
          <a:off x="0" y="0"/>
          <a:ext cx="0" cy="0"/>
          <a:chOff x="0" y="0"/>
          <a:chExt cx="0" cy="0"/>
        </a:xfrm>
      </p:grpSpPr>
      <p:sp>
        <p:nvSpPr>
          <p:cNvPr id="526" name="Google Shape;526;g357fd9e02d3_1_2328"/>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29494"/>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829494"/>
              </a:solidFill>
              <a:latin typeface="Montserrat"/>
              <a:ea typeface="Montserrat"/>
              <a:cs typeface="Montserrat"/>
              <a:sym typeface="Montserrat"/>
            </a:endParaRPr>
          </a:p>
        </p:txBody>
      </p:sp>
      <p:sp>
        <p:nvSpPr>
          <p:cNvPr id="527" name="Google Shape;527;g357fd9e02d3_1_232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i="1"/>
            </a:lvl1pPr>
            <a:lvl2pPr lvl="1" algn="l">
              <a:lnSpc>
                <a:spcPct val="100000"/>
              </a:lnSpc>
              <a:spcBef>
                <a:spcPts val="0"/>
              </a:spcBef>
              <a:spcAft>
                <a:spcPts val="0"/>
              </a:spcAft>
              <a:buSzPts val="2400"/>
              <a:buNone/>
              <a:defRPr i="1"/>
            </a:lvl2pPr>
            <a:lvl3pPr lvl="2" algn="l">
              <a:lnSpc>
                <a:spcPct val="100000"/>
              </a:lnSpc>
              <a:spcBef>
                <a:spcPts val="0"/>
              </a:spcBef>
              <a:spcAft>
                <a:spcPts val="0"/>
              </a:spcAft>
              <a:buSzPts val="2400"/>
              <a:buNone/>
              <a:defRPr i="1"/>
            </a:lvl3pPr>
            <a:lvl4pPr lvl="3" algn="l">
              <a:lnSpc>
                <a:spcPct val="100000"/>
              </a:lnSpc>
              <a:spcBef>
                <a:spcPts val="0"/>
              </a:spcBef>
              <a:spcAft>
                <a:spcPts val="0"/>
              </a:spcAft>
              <a:buSzPts val="2400"/>
              <a:buNone/>
              <a:defRPr i="1"/>
            </a:lvl4pPr>
            <a:lvl5pPr lvl="4" algn="l">
              <a:lnSpc>
                <a:spcPct val="100000"/>
              </a:lnSpc>
              <a:spcBef>
                <a:spcPts val="0"/>
              </a:spcBef>
              <a:spcAft>
                <a:spcPts val="0"/>
              </a:spcAft>
              <a:buSzPts val="2400"/>
              <a:buNone/>
              <a:defRPr i="1"/>
            </a:lvl5pPr>
            <a:lvl6pPr lvl="5" algn="l">
              <a:lnSpc>
                <a:spcPct val="100000"/>
              </a:lnSpc>
              <a:spcBef>
                <a:spcPts val="0"/>
              </a:spcBef>
              <a:spcAft>
                <a:spcPts val="0"/>
              </a:spcAft>
              <a:buSzPts val="2400"/>
              <a:buNone/>
              <a:defRPr i="1"/>
            </a:lvl6pPr>
            <a:lvl7pPr lvl="6" algn="l">
              <a:lnSpc>
                <a:spcPct val="100000"/>
              </a:lnSpc>
              <a:spcBef>
                <a:spcPts val="0"/>
              </a:spcBef>
              <a:spcAft>
                <a:spcPts val="0"/>
              </a:spcAft>
              <a:buSzPts val="2400"/>
              <a:buNone/>
              <a:defRPr i="1"/>
            </a:lvl7pPr>
            <a:lvl8pPr lvl="7" algn="l">
              <a:lnSpc>
                <a:spcPct val="100000"/>
              </a:lnSpc>
              <a:spcBef>
                <a:spcPts val="0"/>
              </a:spcBef>
              <a:spcAft>
                <a:spcPts val="0"/>
              </a:spcAft>
              <a:buSzPts val="2400"/>
              <a:buNone/>
              <a:defRPr i="1"/>
            </a:lvl8pPr>
            <a:lvl9pPr lvl="8" algn="l">
              <a:lnSpc>
                <a:spcPct val="100000"/>
              </a:lnSpc>
              <a:spcBef>
                <a:spcPts val="0"/>
              </a:spcBef>
              <a:spcAft>
                <a:spcPts val="0"/>
              </a:spcAft>
              <a:buSzPts val="2400"/>
              <a:buNone/>
              <a:defRPr i="1"/>
            </a:lvl9pPr>
          </a:lstStyle>
          <a:p/>
        </p:txBody>
      </p:sp>
      <p:sp>
        <p:nvSpPr>
          <p:cNvPr id="528" name="Google Shape;528;g357fd9e02d3_1_232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29" name="Google Shape;529;g357fd9e02d3_1_2328"/>
          <p:cNvGrpSpPr/>
          <p:nvPr/>
        </p:nvGrpSpPr>
        <p:grpSpPr>
          <a:xfrm>
            <a:off x="8523176" y="378832"/>
            <a:ext cx="278788" cy="278547"/>
            <a:chOff x="16729177" y="545963"/>
            <a:chExt cx="689727" cy="689133"/>
          </a:xfrm>
        </p:grpSpPr>
        <p:sp>
          <p:nvSpPr>
            <p:cNvPr id="530" name="Google Shape;530;g357fd9e02d3_1_232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31" name="Google Shape;531;g357fd9e02d3_1_232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and Body">
  <p:cSld name="CUSTOM_1">
    <p:bg>
      <p:bgPr>
        <a:solidFill>
          <a:schemeClr val="dk1"/>
        </a:solidFill>
      </p:bgPr>
    </p:bg>
    <p:spTree>
      <p:nvGrpSpPr>
        <p:cNvPr id="69" name="Shape 69"/>
        <p:cNvGrpSpPr/>
        <p:nvPr/>
      </p:nvGrpSpPr>
      <p:grpSpPr>
        <a:xfrm>
          <a:off x="0" y="0"/>
          <a:ext cx="0" cy="0"/>
          <a:chOff x="0" y="0"/>
          <a:chExt cx="0" cy="0"/>
        </a:xfrm>
      </p:grpSpPr>
      <p:sp>
        <p:nvSpPr>
          <p:cNvPr id="70" name="Google Shape;70;p22"/>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algn="l">
              <a:lnSpc>
                <a:spcPct val="100000"/>
              </a:lnSpc>
              <a:spcBef>
                <a:spcPts val="0"/>
              </a:spcBef>
              <a:spcAft>
                <a:spcPts val="0"/>
              </a:spcAft>
              <a:buClr>
                <a:schemeClr val="lt1"/>
              </a:buClr>
              <a:buSzPts val="2200"/>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71" name="Google Shape;71;p22"/>
          <p:cNvSpPr txBox="1"/>
          <p:nvPr>
            <p:ph idx="1" type="body"/>
          </p:nvPr>
        </p:nvSpPr>
        <p:spPr>
          <a:xfrm>
            <a:off x="861675" y="1040288"/>
            <a:ext cx="7420800" cy="3330600"/>
          </a:xfrm>
          <a:prstGeom prst="rect">
            <a:avLst/>
          </a:prstGeom>
          <a:noFill/>
          <a:ln>
            <a:noFill/>
          </a:ln>
        </p:spPr>
        <p:txBody>
          <a:bodyPr anchorCtr="0" anchor="t" bIns="45700" lIns="0" spcFirstLastPara="1" rIns="45725" wrap="square" tIns="0">
            <a:noAutofit/>
          </a:bodyPr>
          <a:lstStyle>
            <a:lvl1pPr indent="-304800" lvl="0" marL="457200" algn="l">
              <a:lnSpc>
                <a:spcPct val="100000"/>
              </a:lnSpc>
              <a:spcBef>
                <a:spcPts val="0"/>
              </a:spcBef>
              <a:spcAft>
                <a:spcPts val="0"/>
              </a:spcAft>
              <a:buClr>
                <a:schemeClr val="lt1"/>
              </a:buClr>
              <a:buSzPts val="1200"/>
              <a:buChar char="●"/>
              <a:defRPr>
                <a:solidFill>
                  <a:schemeClr val="lt1"/>
                </a:solidFill>
              </a:defRPr>
            </a:lvl1pPr>
            <a:lvl2pPr indent="-304800" lvl="1" marL="914400" algn="l">
              <a:lnSpc>
                <a:spcPct val="100000"/>
              </a:lnSpc>
              <a:spcBef>
                <a:spcPts val="400"/>
              </a:spcBef>
              <a:spcAft>
                <a:spcPts val="0"/>
              </a:spcAft>
              <a:buClr>
                <a:schemeClr val="lt1"/>
              </a:buClr>
              <a:buSzPts val="1200"/>
              <a:buChar char="○"/>
              <a:defRPr>
                <a:solidFill>
                  <a:schemeClr val="lt1"/>
                </a:solidFill>
              </a:defRPr>
            </a:lvl2pPr>
            <a:lvl3pPr indent="-304800" lvl="2" marL="1371600" algn="l">
              <a:lnSpc>
                <a:spcPct val="100000"/>
              </a:lnSpc>
              <a:spcBef>
                <a:spcPts val="400"/>
              </a:spcBef>
              <a:spcAft>
                <a:spcPts val="0"/>
              </a:spcAft>
              <a:buClr>
                <a:schemeClr val="lt1"/>
              </a:buClr>
              <a:buSzPts val="1200"/>
              <a:buChar char="■"/>
              <a:defRPr>
                <a:solidFill>
                  <a:schemeClr val="lt1"/>
                </a:solidFill>
              </a:defRPr>
            </a:lvl3pPr>
            <a:lvl4pPr indent="-304800" lvl="3" marL="1828800" algn="l">
              <a:lnSpc>
                <a:spcPct val="100000"/>
              </a:lnSpc>
              <a:spcBef>
                <a:spcPts val="400"/>
              </a:spcBef>
              <a:spcAft>
                <a:spcPts val="0"/>
              </a:spcAft>
              <a:buClr>
                <a:schemeClr val="lt1"/>
              </a:buClr>
              <a:buSzPts val="1200"/>
              <a:buChar char="●"/>
              <a:defRPr>
                <a:solidFill>
                  <a:schemeClr val="lt1"/>
                </a:solidFill>
              </a:defRPr>
            </a:lvl4pPr>
            <a:lvl5pPr indent="-304800" lvl="4" marL="2286000" algn="l">
              <a:lnSpc>
                <a:spcPct val="100000"/>
              </a:lnSpc>
              <a:spcBef>
                <a:spcPts val="400"/>
              </a:spcBef>
              <a:spcAft>
                <a:spcPts val="0"/>
              </a:spcAft>
              <a:buClr>
                <a:schemeClr val="lt1"/>
              </a:buClr>
              <a:buSzPts val="1200"/>
              <a:buChar char="○"/>
              <a:defRPr>
                <a:solidFill>
                  <a:schemeClr val="lt1"/>
                </a:solidFill>
              </a:defRPr>
            </a:lvl5pPr>
            <a:lvl6pPr indent="-304800" lvl="5" marL="2743200" algn="l">
              <a:lnSpc>
                <a:spcPct val="100000"/>
              </a:lnSpc>
              <a:spcBef>
                <a:spcPts val="400"/>
              </a:spcBef>
              <a:spcAft>
                <a:spcPts val="0"/>
              </a:spcAft>
              <a:buClr>
                <a:schemeClr val="lt1"/>
              </a:buClr>
              <a:buSzPts val="1200"/>
              <a:buChar char="■"/>
              <a:defRPr>
                <a:solidFill>
                  <a:schemeClr val="lt1"/>
                </a:solidFill>
              </a:defRPr>
            </a:lvl6pPr>
            <a:lvl7pPr indent="-304800" lvl="6" marL="3200400" algn="l">
              <a:lnSpc>
                <a:spcPct val="100000"/>
              </a:lnSpc>
              <a:spcBef>
                <a:spcPts val="400"/>
              </a:spcBef>
              <a:spcAft>
                <a:spcPts val="0"/>
              </a:spcAft>
              <a:buClr>
                <a:schemeClr val="lt1"/>
              </a:buClr>
              <a:buSzPts val="1200"/>
              <a:buChar char="●"/>
              <a:defRPr>
                <a:solidFill>
                  <a:schemeClr val="lt1"/>
                </a:solidFill>
              </a:defRPr>
            </a:lvl7pPr>
            <a:lvl8pPr indent="-304800" lvl="7" marL="3657600" algn="l">
              <a:lnSpc>
                <a:spcPct val="100000"/>
              </a:lnSpc>
              <a:spcBef>
                <a:spcPts val="400"/>
              </a:spcBef>
              <a:spcAft>
                <a:spcPts val="0"/>
              </a:spcAft>
              <a:buClr>
                <a:schemeClr val="lt1"/>
              </a:buClr>
              <a:buSzPts val="1200"/>
              <a:buChar char="○"/>
              <a:defRPr>
                <a:solidFill>
                  <a:schemeClr val="lt1"/>
                </a:solidFill>
              </a:defRPr>
            </a:lvl8pPr>
            <a:lvl9pPr indent="-304800" lvl="8" marL="4114800" algn="l">
              <a:lnSpc>
                <a:spcPct val="100000"/>
              </a:lnSpc>
              <a:spcBef>
                <a:spcPts val="400"/>
              </a:spcBef>
              <a:spcAft>
                <a:spcPts val="0"/>
              </a:spcAft>
              <a:buClr>
                <a:schemeClr val="lt1"/>
              </a:buClr>
              <a:buSzPts val="1200"/>
              <a:buChar char="■"/>
              <a:defRPr>
                <a:solidFill>
                  <a:schemeClr val="lt1"/>
                </a:solidFill>
              </a:defRPr>
            </a:lvl9pPr>
          </a:lstStyle>
          <a:p/>
        </p:txBody>
      </p:sp>
      <p:sp>
        <p:nvSpPr>
          <p:cNvPr id="72" name="Google Shape;72;p22"/>
          <p:cNvSpPr txBox="1"/>
          <p:nvPr>
            <p:ph idx="12" type="sldNum"/>
          </p:nvPr>
        </p:nvSpPr>
        <p:spPr>
          <a:xfrm>
            <a:off x="8568315" y="4656150"/>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BABDC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73" name="Google Shape;73;p22"/>
          <p:cNvGrpSpPr/>
          <p:nvPr/>
        </p:nvGrpSpPr>
        <p:grpSpPr>
          <a:xfrm>
            <a:off x="8674581" y="237979"/>
            <a:ext cx="182847" cy="182689"/>
            <a:chOff x="16729177" y="545963"/>
            <a:chExt cx="689727" cy="689133"/>
          </a:xfrm>
        </p:grpSpPr>
        <p:sp>
          <p:nvSpPr>
            <p:cNvPr id="74" name="Google Shape;74;p2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75" name="Google Shape;75;p2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rgbClr val="BABDC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hite 1">
  <p:cSld name="TITLE_ONLY_1">
    <p:bg>
      <p:bgPr>
        <a:solidFill>
          <a:srgbClr val="F6FCFF"/>
        </a:solidFill>
      </p:bgPr>
    </p:bg>
    <p:spTree>
      <p:nvGrpSpPr>
        <p:cNvPr id="532" name="Shape 532"/>
        <p:cNvGrpSpPr/>
        <p:nvPr/>
      </p:nvGrpSpPr>
      <p:grpSpPr>
        <a:xfrm>
          <a:off x="0" y="0"/>
          <a:ext cx="0" cy="0"/>
          <a:chOff x="0" y="0"/>
          <a:chExt cx="0" cy="0"/>
        </a:xfrm>
      </p:grpSpPr>
      <p:sp>
        <p:nvSpPr>
          <p:cNvPr id="533" name="Google Shape;533;g357fd9e02d3_1_2335"/>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29494"/>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829494"/>
              </a:solidFill>
              <a:latin typeface="Montserrat"/>
              <a:ea typeface="Montserrat"/>
              <a:cs typeface="Montserrat"/>
              <a:sym typeface="Montserrat"/>
            </a:endParaRPr>
          </a:p>
        </p:txBody>
      </p:sp>
      <p:sp>
        <p:nvSpPr>
          <p:cNvPr id="534" name="Google Shape;534;g357fd9e02d3_1_2335"/>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1800"/>
              <a:buNone/>
              <a:defRPr i="1"/>
            </a:lvl1pPr>
            <a:lvl2pPr lvl="1" algn="l">
              <a:lnSpc>
                <a:spcPct val="100000"/>
              </a:lnSpc>
              <a:spcBef>
                <a:spcPts val="0"/>
              </a:spcBef>
              <a:spcAft>
                <a:spcPts val="0"/>
              </a:spcAft>
              <a:buSzPts val="2400"/>
              <a:buNone/>
              <a:defRPr i="1"/>
            </a:lvl2pPr>
            <a:lvl3pPr lvl="2" algn="l">
              <a:lnSpc>
                <a:spcPct val="100000"/>
              </a:lnSpc>
              <a:spcBef>
                <a:spcPts val="0"/>
              </a:spcBef>
              <a:spcAft>
                <a:spcPts val="0"/>
              </a:spcAft>
              <a:buSzPts val="2400"/>
              <a:buNone/>
              <a:defRPr i="1"/>
            </a:lvl3pPr>
            <a:lvl4pPr lvl="3" algn="l">
              <a:lnSpc>
                <a:spcPct val="100000"/>
              </a:lnSpc>
              <a:spcBef>
                <a:spcPts val="0"/>
              </a:spcBef>
              <a:spcAft>
                <a:spcPts val="0"/>
              </a:spcAft>
              <a:buSzPts val="2400"/>
              <a:buNone/>
              <a:defRPr i="1"/>
            </a:lvl4pPr>
            <a:lvl5pPr lvl="4" algn="l">
              <a:lnSpc>
                <a:spcPct val="100000"/>
              </a:lnSpc>
              <a:spcBef>
                <a:spcPts val="0"/>
              </a:spcBef>
              <a:spcAft>
                <a:spcPts val="0"/>
              </a:spcAft>
              <a:buSzPts val="2400"/>
              <a:buNone/>
              <a:defRPr i="1"/>
            </a:lvl5pPr>
            <a:lvl6pPr lvl="5" algn="l">
              <a:lnSpc>
                <a:spcPct val="100000"/>
              </a:lnSpc>
              <a:spcBef>
                <a:spcPts val="0"/>
              </a:spcBef>
              <a:spcAft>
                <a:spcPts val="0"/>
              </a:spcAft>
              <a:buSzPts val="2400"/>
              <a:buNone/>
              <a:defRPr i="1"/>
            </a:lvl6pPr>
            <a:lvl7pPr lvl="6" algn="l">
              <a:lnSpc>
                <a:spcPct val="100000"/>
              </a:lnSpc>
              <a:spcBef>
                <a:spcPts val="0"/>
              </a:spcBef>
              <a:spcAft>
                <a:spcPts val="0"/>
              </a:spcAft>
              <a:buSzPts val="2400"/>
              <a:buNone/>
              <a:defRPr i="1"/>
            </a:lvl7pPr>
            <a:lvl8pPr lvl="7" algn="l">
              <a:lnSpc>
                <a:spcPct val="100000"/>
              </a:lnSpc>
              <a:spcBef>
                <a:spcPts val="0"/>
              </a:spcBef>
              <a:spcAft>
                <a:spcPts val="0"/>
              </a:spcAft>
              <a:buSzPts val="2400"/>
              <a:buNone/>
              <a:defRPr i="1"/>
            </a:lvl8pPr>
            <a:lvl9pPr lvl="8" algn="l">
              <a:lnSpc>
                <a:spcPct val="100000"/>
              </a:lnSpc>
              <a:spcBef>
                <a:spcPts val="0"/>
              </a:spcBef>
              <a:spcAft>
                <a:spcPts val="0"/>
              </a:spcAft>
              <a:buSzPts val="2400"/>
              <a:buNone/>
              <a:defRPr i="1"/>
            </a:lvl9pPr>
          </a:lstStyle>
          <a:p/>
        </p:txBody>
      </p:sp>
      <p:sp>
        <p:nvSpPr>
          <p:cNvPr id="535" name="Google Shape;535;g357fd9e02d3_1_2335"/>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36" name="Google Shape;536;g357fd9e02d3_1_2335"/>
          <p:cNvGrpSpPr/>
          <p:nvPr/>
        </p:nvGrpSpPr>
        <p:grpSpPr>
          <a:xfrm>
            <a:off x="8523176" y="378832"/>
            <a:ext cx="278788" cy="278547"/>
            <a:chOff x="16729177" y="545963"/>
            <a:chExt cx="689727" cy="689133"/>
          </a:xfrm>
        </p:grpSpPr>
        <p:sp>
          <p:nvSpPr>
            <p:cNvPr id="537" name="Google Shape;537;g357fd9e02d3_1_2335"/>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38" name="Google Shape;538;g357fd9e02d3_1_2335"/>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3_column">
  <p:cSld name="Title and Content_3_column">
    <p:spTree>
      <p:nvGrpSpPr>
        <p:cNvPr id="539" name="Shape 539"/>
        <p:cNvGrpSpPr/>
        <p:nvPr/>
      </p:nvGrpSpPr>
      <p:grpSpPr>
        <a:xfrm>
          <a:off x="0" y="0"/>
          <a:ext cx="0" cy="0"/>
          <a:chOff x="0" y="0"/>
          <a:chExt cx="0" cy="0"/>
        </a:xfrm>
      </p:grpSpPr>
      <p:sp>
        <p:nvSpPr>
          <p:cNvPr id="540" name="Google Shape;540;g357fd9e02d3_1_2342"/>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29494"/>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829494"/>
              </a:solidFill>
              <a:latin typeface="Montserrat"/>
              <a:ea typeface="Montserrat"/>
              <a:cs typeface="Montserrat"/>
              <a:sym typeface="Montserrat"/>
            </a:endParaRPr>
          </a:p>
        </p:txBody>
      </p:sp>
      <p:sp>
        <p:nvSpPr>
          <p:cNvPr id="541" name="Google Shape;541;g357fd9e02d3_1_234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i="1">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42" name="Google Shape;542;g357fd9e02d3_1_234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g357fd9e02d3_1_2342"/>
          <p:cNvSpPr txBox="1"/>
          <p:nvPr>
            <p:ph idx="1" type="body"/>
          </p:nvPr>
        </p:nvSpPr>
        <p:spPr>
          <a:xfrm>
            <a:off x="342902" y="988540"/>
            <a:ext cx="2529600" cy="34965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544" name="Google Shape;544;g357fd9e02d3_1_2342"/>
          <p:cNvSpPr txBox="1"/>
          <p:nvPr>
            <p:ph idx="2" type="body"/>
          </p:nvPr>
        </p:nvSpPr>
        <p:spPr>
          <a:xfrm>
            <a:off x="3307261" y="988540"/>
            <a:ext cx="2529600" cy="34965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545" name="Google Shape;545;g357fd9e02d3_1_2342"/>
          <p:cNvSpPr txBox="1"/>
          <p:nvPr>
            <p:ph idx="3" type="body"/>
          </p:nvPr>
        </p:nvSpPr>
        <p:spPr>
          <a:xfrm>
            <a:off x="6269141" y="988540"/>
            <a:ext cx="2529600" cy="34965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grpSp>
        <p:nvGrpSpPr>
          <p:cNvPr id="546" name="Google Shape;546;g357fd9e02d3_1_2342"/>
          <p:cNvGrpSpPr/>
          <p:nvPr/>
        </p:nvGrpSpPr>
        <p:grpSpPr>
          <a:xfrm>
            <a:off x="8523176" y="378832"/>
            <a:ext cx="278788" cy="278547"/>
            <a:chOff x="16729177" y="545963"/>
            <a:chExt cx="689727" cy="689133"/>
          </a:xfrm>
        </p:grpSpPr>
        <p:sp>
          <p:nvSpPr>
            <p:cNvPr id="547" name="Google Shape;547;g357fd9e02d3_1_234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48" name="Google Shape;548;g357fd9e02d3_1_234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white" type="obj">
  <p:cSld name="OBJECT">
    <p:spTree>
      <p:nvGrpSpPr>
        <p:cNvPr id="549" name="Shape 549"/>
        <p:cNvGrpSpPr/>
        <p:nvPr/>
      </p:nvGrpSpPr>
      <p:grpSpPr>
        <a:xfrm>
          <a:off x="0" y="0"/>
          <a:ext cx="0" cy="0"/>
          <a:chOff x="0" y="0"/>
          <a:chExt cx="0" cy="0"/>
        </a:xfrm>
      </p:grpSpPr>
      <p:sp>
        <p:nvSpPr>
          <p:cNvPr id="550" name="Google Shape;550;g357fd9e02d3_1_2352"/>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29494"/>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rgbClr val="829494"/>
              </a:solidFill>
              <a:latin typeface="Montserrat"/>
              <a:ea typeface="Montserrat"/>
              <a:cs typeface="Montserrat"/>
              <a:sym typeface="Montserrat"/>
            </a:endParaRPr>
          </a:p>
        </p:txBody>
      </p:sp>
      <p:sp>
        <p:nvSpPr>
          <p:cNvPr id="551" name="Google Shape;551;g357fd9e02d3_1_2352"/>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i="1">
                <a:solidFill>
                  <a:schemeClr val="dk2"/>
                </a:solidFill>
              </a:defRPr>
            </a:lvl1pPr>
            <a:lvl2pPr lvl="1" algn="l">
              <a:lnSpc>
                <a:spcPct val="100000"/>
              </a:lnSpc>
              <a:spcBef>
                <a:spcPts val="0"/>
              </a:spcBef>
              <a:spcAft>
                <a:spcPts val="0"/>
              </a:spcAft>
              <a:buSzPts val="2400"/>
              <a:buNone/>
              <a:defRPr i="1"/>
            </a:lvl2pPr>
            <a:lvl3pPr lvl="2" algn="l">
              <a:lnSpc>
                <a:spcPct val="100000"/>
              </a:lnSpc>
              <a:spcBef>
                <a:spcPts val="0"/>
              </a:spcBef>
              <a:spcAft>
                <a:spcPts val="0"/>
              </a:spcAft>
              <a:buSzPts val="2400"/>
              <a:buNone/>
              <a:defRPr i="1"/>
            </a:lvl3pPr>
            <a:lvl4pPr lvl="3" algn="l">
              <a:lnSpc>
                <a:spcPct val="100000"/>
              </a:lnSpc>
              <a:spcBef>
                <a:spcPts val="0"/>
              </a:spcBef>
              <a:spcAft>
                <a:spcPts val="0"/>
              </a:spcAft>
              <a:buSzPts val="2400"/>
              <a:buNone/>
              <a:defRPr i="1"/>
            </a:lvl4pPr>
            <a:lvl5pPr lvl="4" algn="l">
              <a:lnSpc>
                <a:spcPct val="100000"/>
              </a:lnSpc>
              <a:spcBef>
                <a:spcPts val="0"/>
              </a:spcBef>
              <a:spcAft>
                <a:spcPts val="0"/>
              </a:spcAft>
              <a:buSzPts val="2400"/>
              <a:buNone/>
              <a:defRPr i="1"/>
            </a:lvl5pPr>
            <a:lvl6pPr lvl="5" algn="l">
              <a:lnSpc>
                <a:spcPct val="100000"/>
              </a:lnSpc>
              <a:spcBef>
                <a:spcPts val="0"/>
              </a:spcBef>
              <a:spcAft>
                <a:spcPts val="0"/>
              </a:spcAft>
              <a:buSzPts val="2400"/>
              <a:buNone/>
              <a:defRPr i="1"/>
            </a:lvl6pPr>
            <a:lvl7pPr lvl="6" algn="l">
              <a:lnSpc>
                <a:spcPct val="100000"/>
              </a:lnSpc>
              <a:spcBef>
                <a:spcPts val="0"/>
              </a:spcBef>
              <a:spcAft>
                <a:spcPts val="0"/>
              </a:spcAft>
              <a:buSzPts val="2400"/>
              <a:buNone/>
              <a:defRPr i="1"/>
            </a:lvl7pPr>
            <a:lvl8pPr lvl="7" algn="l">
              <a:lnSpc>
                <a:spcPct val="100000"/>
              </a:lnSpc>
              <a:spcBef>
                <a:spcPts val="0"/>
              </a:spcBef>
              <a:spcAft>
                <a:spcPts val="0"/>
              </a:spcAft>
              <a:buSzPts val="2400"/>
              <a:buNone/>
              <a:defRPr i="1"/>
            </a:lvl8pPr>
            <a:lvl9pPr lvl="8" algn="l">
              <a:lnSpc>
                <a:spcPct val="100000"/>
              </a:lnSpc>
              <a:spcBef>
                <a:spcPts val="0"/>
              </a:spcBef>
              <a:spcAft>
                <a:spcPts val="0"/>
              </a:spcAft>
              <a:buSzPts val="2400"/>
              <a:buNone/>
              <a:defRPr i="1"/>
            </a:lvl9pPr>
          </a:lstStyle>
          <a:p/>
        </p:txBody>
      </p:sp>
      <p:sp>
        <p:nvSpPr>
          <p:cNvPr id="552" name="Google Shape;552;g357fd9e02d3_1_2352"/>
          <p:cNvSpPr txBox="1"/>
          <p:nvPr>
            <p:ph idx="1" type="body"/>
          </p:nvPr>
        </p:nvSpPr>
        <p:spPr>
          <a:xfrm>
            <a:off x="342900" y="987670"/>
            <a:ext cx="8455800" cy="34974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100000"/>
              </a:lnSpc>
              <a:spcBef>
                <a:spcPts val="400"/>
              </a:spcBef>
              <a:spcAft>
                <a:spcPts val="0"/>
              </a:spcAft>
              <a:buClr>
                <a:schemeClr val="dk1"/>
              </a:buClr>
              <a:buSzPts val="1400"/>
              <a:buChar char="•"/>
              <a:defRPr/>
            </a:lvl6pPr>
            <a:lvl7pPr indent="-317500" lvl="6" marL="3200400" algn="l">
              <a:lnSpc>
                <a:spcPct val="100000"/>
              </a:lnSpc>
              <a:spcBef>
                <a:spcPts val="400"/>
              </a:spcBef>
              <a:spcAft>
                <a:spcPts val="0"/>
              </a:spcAft>
              <a:buClr>
                <a:schemeClr val="dk1"/>
              </a:buClr>
              <a:buSzPts val="1400"/>
              <a:buChar char="•"/>
              <a:defRPr/>
            </a:lvl7pPr>
            <a:lvl8pPr indent="-317500" lvl="7" marL="3657600" algn="l">
              <a:lnSpc>
                <a:spcPct val="100000"/>
              </a:lnSpc>
              <a:spcBef>
                <a:spcPts val="400"/>
              </a:spcBef>
              <a:spcAft>
                <a:spcPts val="0"/>
              </a:spcAft>
              <a:buClr>
                <a:schemeClr val="dk1"/>
              </a:buClr>
              <a:buSzPts val="1400"/>
              <a:buChar char="•"/>
              <a:defRPr/>
            </a:lvl8pPr>
            <a:lvl9pPr indent="-317500" lvl="8" marL="4114800" algn="l">
              <a:lnSpc>
                <a:spcPct val="100000"/>
              </a:lnSpc>
              <a:spcBef>
                <a:spcPts val="400"/>
              </a:spcBef>
              <a:spcAft>
                <a:spcPts val="0"/>
              </a:spcAft>
              <a:buClr>
                <a:schemeClr val="dk1"/>
              </a:buClr>
              <a:buSzPts val="1400"/>
              <a:buChar char="•"/>
              <a:defRPr/>
            </a:lvl9pPr>
          </a:lstStyle>
          <a:p/>
        </p:txBody>
      </p:sp>
      <p:sp>
        <p:nvSpPr>
          <p:cNvPr id="553" name="Google Shape;553;g357fd9e02d3_1_2352"/>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54" name="Google Shape;554;g357fd9e02d3_1_2352"/>
          <p:cNvGrpSpPr/>
          <p:nvPr/>
        </p:nvGrpSpPr>
        <p:grpSpPr>
          <a:xfrm>
            <a:off x="8523176" y="378832"/>
            <a:ext cx="278788" cy="278547"/>
            <a:chOff x="16729177" y="545963"/>
            <a:chExt cx="689727" cy="689133"/>
          </a:xfrm>
        </p:grpSpPr>
        <p:sp>
          <p:nvSpPr>
            <p:cNvPr id="555" name="Google Shape;555;g357fd9e02d3_1_2352"/>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56" name="Google Shape;556;g357fd9e02d3_1_2352"/>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idnight">
  <p:cSld name="Title and Content_Denim_1">
    <p:bg>
      <p:bgPr>
        <a:solidFill>
          <a:schemeClr val="lt2"/>
        </a:solidFill>
      </p:bgPr>
    </p:bg>
    <p:spTree>
      <p:nvGrpSpPr>
        <p:cNvPr id="557" name="Shape 557"/>
        <p:cNvGrpSpPr/>
        <p:nvPr/>
      </p:nvGrpSpPr>
      <p:grpSpPr>
        <a:xfrm>
          <a:off x="0" y="0"/>
          <a:ext cx="0" cy="0"/>
          <a:chOff x="0" y="0"/>
          <a:chExt cx="0" cy="0"/>
        </a:xfrm>
      </p:grpSpPr>
      <p:sp>
        <p:nvSpPr>
          <p:cNvPr id="558" name="Google Shape;558;g357fd9e02d3_1_2360"/>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chemeClr val="lt1"/>
              </a:solidFill>
              <a:latin typeface="Montserrat"/>
              <a:ea typeface="Montserrat"/>
              <a:cs typeface="Montserrat"/>
              <a:sym typeface="Montserrat"/>
            </a:endParaRPr>
          </a:p>
        </p:txBody>
      </p:sp>
      <p:sp>
        <p:nvSpPr>
          <p:cNvPr id="559" name="Google Shape;559;g357fd9e02d3_1_236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560" name="Google Shape;560;g357fd9e02d3_1_236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g357fd9e02d3_1_2360"/>
          <p:cNvSpPr txBox="1"/>
          <p:nvPr>
            <p:ph idx="1" type="body"/>
          </p:nvPr>
        </p:nvSpPr>
        <p:spPr>
          <a:xfrm>
            <a:off x="342900" y="987670"/>
            <a:ext cx="8455800" cy="34974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Clr>
                <a:schemeClr val="lt1"/>
              </a:buClr>
              <a:buSzPts val="1400"/>
              <a:buChar char="•"/>
              <a:defRPr>
                <a:solidFill>
                  <a:schemeClr val="lt1"/>
                </a:solidFill>
              </a:defRPr>
            </a:lvl1pPr>
            <a:lvl2pPr indent="-317500" lvl="1" marL="914400" algn="l">
              <a:lnSpc>
                <a:spcPct val="100000"/>
              </a:lnSpc>
              <a:spcBef>
                <a:spcPts val="400"/>
              </a:spcBef>
              <a:spcAft>
                <a:spcPts val="0"/>
              </a:spcAft>
              <a:buClr>
                <a:schemeClr val="lt1"/>
              </a:buClr>
              <a:buSzPts val="1400"/>
              <a:buChar char="•"/>
              <a:defRPr>
                <a:solidFill>
                  <a:schemeClr val="lt1"/>
                </a:solidFill>
              </a:defRPr>
            </a:lvl2pPr>
            <a:lvl3pPr indent="-317500" lvl="2" marL="1371600" algn="l">
              <a:lnSpc>
                <a:spcPct val="100000"/>
              </a:lnSpc>
              <a:spcBef>
                <a:spcPts val="400"/>
              </a:spcBef>
              <a:spcAft>
                <a:spcPts val="0"/>
              </a:spcAft>
              <a:buClr>
                <a:schemeClr val="lt1"/>
              </a:buClr>
              <a:buSzPts val="1400"/>
              <a:buChar char="•"/>
              <a:defRPr>
                <a:solidFill>
                  <a:schemeClr val="lt1"/>
                </a:solidFill>
              </a:defRPr>
            </a:lvl3pPr>
            <a:lvl4pPr indent="-317500" lvl="3" marL="1828800" algn="l">
              <a:lnSpc>
                <a:spcPct val="10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100000"/>
              </a:lnSpc>
              <a:spcBef>
                <a:spcPts val="400"/>
              </a:spcBef>
              <a:spcAft>
                <a:spcPts val="0"/>
              </a:spcAft>
              <a:buClr>
                <a:schemeClr val="lt1"/>
              </a:buClr>
              <a:buSzPts val="1400"/>
              <a:buChar char="•"/>
              <a:defRPr>
                <a:solidFill>
                  <a:schemeClr val="lt1"/>
                </a:solidFill>
              </a:defRPr>
            </a:lvl6pPr>
            <a:lvl7pPr indent="-317500" lvl="6" marL="3200400" algn="l">
              <a:lnSpc>
                <a:spcPct val="100000"/>
              </a:lnSpc>
              <a:spcBef>
                <a:spcPts val="400"/>
              </a:spcBef>
              <a:spcAft>
                <a:spcPts val="0"/>
              </a:spcAft>
              <a:buClr>
                <a:schemeClr val="lt1"/>
              </a:buClr>
              <a:buSzPts val="1400"/>
              <a:buChar char="•"/>
              <a:defRPr>
                <a:solidFill>
                  <a:schemeClr val="lt1"/>
                </a:solidFill>
              </a:defRPr>
            </a:lvl7pPr>
            <a:lvl8pPr indent="-317500" lvl="7" marL="3657600" algn="l">
              <a:lnSpc>
                <a:spcPct val="100000"/>
              </a:lnSpc>
              <a:spcBef>
                <a:spcPts val="400"/>
              </a:spcBef>
              <a:spcAft>
                <a:spcPts val="0"/>
              </a:spcAft>
              <a:buClr>
                <a:schemeClr val="lt1"/>
              </a:buClr>
              <a:buSzPts val="1400"/>
              <a:buChar char="•"/>
              <a:defRPr>
                <a:solidFill>
                  <a:schemeClr val="lt1"/>
                </a:solidFill>
              </a:defRPr>
            </a:lvl8pPr>
            <a:lvl9pPr indent="-317500" lvl="8" marL="4114800" algn="l">
              <a:lnSpc>
                <a:spcPct val="100000"/>
              </a:lnSpc>
              <a:spcBef>
                <a:spcPts val="400"/>
              </a:spcBef>
              <a:spcAft>
                <a:spcPts val="0"/>
              </a:spcAft>
              <a:buClr>
                <a:schemeClr val="lt1"/>
              </a:buClr>
              <a:buSzPts val="1400"/>
              <a:buChar char="•"/>
              <a:defRPr>
                <a:solidFill>
                  <a:schemeClr val="lt1"/>
                </a:solidFill>
              </a:defRPr>
            </a:lvl9pPr>
          </a:lstStyle>
          <a:p/>
        </p:txBody>
      </p:sp>
      <p:grpSp>
        <p:nvGrpSpPr>
          <p:cNvPr id="562" name="Google Shape;562;g357fd9e02d3_1_2360"/>
          <p:cNvGrpSpPr/>
          <p:nvPr/>
        </p:nvGrpSpPr>
        <p:grpSpPr>
          <a:xfrm>
            <a:off x="8523176" y="378832"/>
            <a:ext cx="278788" cy="278547"/>
            <a:chOff x="16729177" y="545963"/>
            <a:chExt cx="689727" cy="689133"/>
          </a:xfrm>
        </p:grpSpPr>
        <p:sp>
          <p:nvSpPr>
            <p:cNvPr id="563" name="Google Shape;563;g357fd9e02d3_1_2360"/>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64" name="Google Shape;564;g357fd9e02d3_1_2360"/>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Powder">
  <p:cSld name="Title and Content_Powder">
    <p:bg>
      <p:bgPr>
        <a:solidFill>
          <a:schemeClr val="accent6"/>
        </a:solidFill>
      </p:bgPr>
    </p:bg>
    <p:spTree>
      <p:nvGrpSpPr>
        <p:cNvPr id="565" name="Shape 565"/>
        <p:cNvGrpSpPr/>
        <p:nvPr/>
      </p:nvGrpSpPr>
      <p:grpSpPr>
        <a:xfrm>
          <a:off x="0" y="0"/>
          <a:ext cx="0" cy="0"/>
          <a:chOff x="0" y="0"/>
          <a:chExt cx="0" cy="0"/>
        </a:xfrm>
      </p:grpSpPr>
      <p:sp>
        <p:nvSpPr>
          <p:cNvPr id="566" name="Google Shape;566;g357fd9e02d3_1_2368"/>
          <p:cNvSpPr txBox="1"/>
          <p:nvPr/>
        </p:nvSpPr>
        <p:spPr>
          <a:xfrm>
            <a:off x="342900" y="4640575"/>
            <a:ext cx="8458200" cy="238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dk2"/>
                </a:solidFill>
                <a:latin typeface="Montserrat"/>
                <a:ea typeface="Montserrat"/>
                <a:cs typeface="Montserrat"/>
                <a:sym typeface="Montserrat"/>
              </a:rPr>
              <a:t>Copyright 2021, Confluent, Inc. All rights reserved. This document may not be reproduced in any manner without the express written permission of Confluent, Inc.</a:t>
            </a:r>
            <a:endParaRPr b="0" i="0" sz="500" u="none" cap="none" strike="noStrike">
              <a:solidFill>
                <a:schemeClr val="dk2"/>
              </a:solidFill>
              <a:latin typeface="Montserrat"/>
              <a:ea typeface="Montserrat"/>
              <a:cs typeface="Montserrat"/>
              <a:sym typeface="Montserrat"/>
            </a:endParaRPr>
          </a:p>
        </p:txBody>
      </p:sp>
      <p:sp>
        <p:nvSpPr>
          <p:cNvPr id="567" name="Google Shape;567;g357fd9e02d3_1_2368"/>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dk2"/>
              </a:buClr>
              <a:buSzPts val="2400"/>
              <a:buFont typeface="Arial"/>
              <a:buNone/>
              <a:defRPr>
                <a:solidFill>
                  <a:schemeClr val="dk2"/>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68" name="Google Shape;568;g357fd9e02d3_1_2368"/>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g357fd9e02d3_1_2368"/>
          <p:cNvSpPr txBox="1"/>
          <p:nvPr>
            <p:ph idx="1" type="body"/>
          </p:nvPr>
        </p:nvSpPr>
        <p:spPr>
          <a:xfrm>
            <a:off x="342900" y="987670"/>
            <a:ext cx="8455800" cy="34974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Clr>
                <a:schemeClr val="dk2"/>
              </a:buClr>
              <a:buSzPts val="1400"/>
              <a:buChar char="•"/>
              <a:defRPr>
                <a:solidFill>
                  <a:schemeClr val="dk2"/>
                </a:solidFill>
              </a:defRPr>
            </a:lvl1pPr>
            <a:lvl2pPr indent="-317500" lvl="1" marL="914400" algn="l">
              <a:lnSpc>
                <a:spcPct val="100000"/>
              </a:lnSpc>
              <a:spcBef>
                <a:spcPts val="400"/>
              </a:spcBef>
              <a:spcAft>
                <a:spcPts val="0"/>
              </a:spcAft>
              <a:buClr>
                <a:schemeClr val="dk2"/>
              </a:buClr>
              <a:buSzPts val="1400"/>
              <a:buChar char="•"/>
              <a:defRPr>
                <a:solidFill>
                  <a:schemeClr val="dk2"/>
                </a:solidFill>
              </a:defRPr>
            </a:lvl2pPr>
            <a:lvl3pPr indent="-317500" lvl="2" marL="1371600" algn="l">
              <a:lnSpc>
                <a:spcPct val="100000"/>
              </a:lnSpc>
              <a:spcBef>
                <a:spcPts val="400"/>
              </a:spcBef>
              <a:spcAft>
                <a:spcPts val="0"/>
              </a:spcAft>
              <a:buClr>
                <a:schemeClr val="dk2"/>
              </a:buClr>
              <a:buSzPts val="1400"/>
              <a:buChar char="•"/>
              <a:defRPr>
                <a:solidFill>
                  <a:schemeClr val="dk2"/>
                </a:solidFill>
              </a:defRPr>
            </a:lvl3pPr>
            <a:lvl4pPr indent="-317500" lvl="3" marL="1828800" algn="l">
              <a:lnSpc>
                <a:spcPct val="100000"/>
              </a:lnSpc>
              <a:spcBef>
                <a:spcPts val="400"/>
              </a:spcBef>
              <a:spcAft>
                <a:spcPts val="0"/>
              </a:spcAft>
              <a:buClr>
                <a:schemeClr val="dk2"/>
              </a:buClr>
              <a:buSzPts val="1400"/>
              <a:buChar char="•"/>
              <a:defRPr>
                <a:solidFill>
                  <a:schemeClr val="dk2"/>
                </a:solidFill>
              </a:defRPr>
            </a:lvl4pPr>
            <a:lvl5pPr indent="-317500" lvl="4" marL="2286000" algn="l">
              <a:lnSpc>
                <a:spcPct val="100000"/>
              </a:lnSpc>
              <a:spcBef>
                <a:spcPts val="400"/>
              </a:spcBef>
              <a:spcAft>
                <a:spcPts val="0"/>
              </a:spcAft>
              <a:buClr>
                <a:schemeClr val="dk2"/>
              </a:buClr>
              <a:buSzPts val="1400"/>
              <a:buChar char="•"/>
              <a:defRPr>
                <a:solidFill>
                  <a:schemeClr val="dk2"/>
                </a:solidFill>
              </a:defRPr>
            </a:lvl5pPr>
            <a:lvl6pPr indent="-317500" lvl="5" marL="2743200" algn="l">
              <a:lnSpc>
                <a:spcPct val="100000"/>
              </a:lnSpc>
              <a:spcBef>
                <a:spcPts val="400"/>
              </a:spcBef>
              <a:spcAft>
                <a:spcPts val="0"/>
              </a:spcAft>
              <a:buClr>
                <a:schemeClr val="dk2"/>
              </a:buClr>
              <a:buSzPts val="1400"/>
              <a:buChar char="•"/>
              <a:defRPr>
                <a:solidFill>
                  <a:schemeClr val="dk2"/>
                </a:solidFill>
              </a:defRPr>
            </a:lvl6pPr>
            <a:lvl7pPr indent="-317500" lvl="6" marL="3200400" algn="l">
              <a:lnSpc>
                <a:spcPct val="100000"/>
              </a:lnSpc>
              <a:spcBef>
                <a:spcPts val="400"/>
              </a:spcBef>
              <a:spcAft>
                <a:spcPts val="0"/>
              </a:spcAft>
              <a:buClr>
                <a:schemeClr val="dk2"/>
              </a:buClr>
              <a:buSzPts val="1400"/>
              <a:buChar char="•"/>
              <a:defRPr>
                <a:solidFill>
                  <a:schemeClr val="dk2"/>
                </a:solidFill>
              </a:defRPr>
            </a:lvl7pPr>
            <a:lvl8pPr indent="-317500" lvl="7" marL="3657600" algn="l">
              <a:lnSpc>
                <a:spcPct val="100000"/>
              </a:lnSpc>
              <a:spcBef>
                <a:spcPts val="400"/>
              </a:spcBef>
              <a:spcAft>
                <a:spcPts val="0"/>
              </a:spcAft>
              <a:buClr>
                <a:schemeClr val="dk2"/>
              </a:buClr>
              <a:buSzPts val="1400"/>
              <a:buChar char="•"/>
              <a:defRPr>
                <a:solidFill>
                  <a:schemeClr val="dk2"/>
                </a:solidFill>
              </a:defRPr>
            </a:lvl8pPr>
            <a:lvl9pPr indent="-317500" lvl="8" marL="4114800" algn="l">
              <a:lnSpc>
                <a:spcPct val="100000"/>
              </a:lnSpc>
              <a:spcBef>
                <a:spcPts val="400"/>
              </a:spcBef>
              <a:spcAft>
                <a:spcPts val="0"/>
              </a:spcAft>
              <a:buClr>
                <a:schemeClr val="dk2"/>
              </a:buClr>
              <a:buSzPts val="1400"/>
              <a:buChar char="•"/>
              <a:defRPr>
                <a:solidFill>
                  <a:schemeClr val="dk2"/>
                </a:solidFill>
              </a:defRPr>
            </a:lvl9pPr>
          </a:lstStyle>
          <a:p/>
        </p:txBody>
      </p:sp>
      <p:grpSp>
        <p:nvGrpSpPr>
          <p:cNvPr id="570" name="Google Shape;570;g357fd9e02d3_1_2368"/>
          <p:cNvGrpSpPr/>
          <p:nvPr/>
        </p:nvGrpSpPr>
        <p:grpSpPr>
          <a:xfrm>
            <a:off x="8523176" y="378832"/>
            <a:ext cx="278788" cy="278547"/>
            <a:chOff x="16729177" y="545963"/>
            <a:chExt cx="689727" cy="689133"/>
          </a:xfrm>
        </p:grpSpPr>
        <p:sp>
          <p:nvSpPr>
            <p:cNvPr id="571" name="Google Shape;571;g357fd9e02d3_1_236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72" name="Google Shape;572;g357fd9e02d3_1_236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Denim">
  <p:cSld name="Title and Content_50_50_Denim">
    <p:bg>
      <p:bgPr>
        <a:solidFill>
          <a:schemeClr val="lt1"/>
        </a:solidFill>
      </p:bgPr>
    </p:bg>
    <p:spTree>
      <p:nvGrpSpPr>
        <p:cNvPr id="573" name="Shape 573"/>
        <p:cNvGrpSpPr/>
        <p:nvPr/>
      </p:nvGrpSpPr>
      <p:grpSpPr>
        <a:xfrm>
          <a:off x="0" y="0"/>
          <a:ext cx="0" cy="0"/>
          <a:chOff x="0" y="0"/>
          <a:chExt cx="0" cy="0"/>
        </a:xfrm>
      </p:grpSpPr>
      <p:sp>
        <p:nvSpPr>
          <p:cNvPr id="574" name="Google Shape;574;g357fd9e02d3_1_237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g357fd9e02d3_1_2376"/>
          <p:cNvSpPr/>
          <p:nvPr/>
        </p:nvSpPr>
        <p:spPr>
          <a:xfrm>
            <a:off x="0" y="0"/>
            <a:ext cx="4572000" cy="51435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576" name="Google Shape;576;g357fd9e02d3_1_2376"/>
          <p:cNvSpPr txBox="1"/>
          <p:nvPr>
            <p:ph idx="1" type="body"/>
          </p:nvPr>
        </p:nvSpPr>
        <p:spPr>
          <a:xfrm>
            <a:off x="4992688" y="897924"/>
            <a:ext cx="3805800" cy="16737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SzPts val="1400"/>
              <a:buChar char="•"/>
              <a:defRPr/>
            </a:lvl1pPr>
            <a:lvl2pPr indent="-228600" lvl="1" marL="914400" algn="l">
              <a:lnSpc>
                <a:spcPct val="100000"/>
              </a:lnSpc>
              <a:spcBef>
                <a:spcPts val="400"/>
              </a:spcBef>
              <a:spcAft>
                <a:spcPts val="0"/>
              </a:spcAft>
              <a:buSzPts val="1400"/>
              <a:buNone/>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577" name="Google Shape;577;g357fd9e02d3_1_2376"/>
          <p:cNvSpPr txBox="1"/>
          <p:nvPr>
            <p:ph idx="2" type="body"/>
          </p:nvPr>
        </p:nvSpPr>
        <p:spPr>
          <a:xfrm>
            <a:off x="4992688" y="2769253"/>
            <a:ext cx="3805800" cy="16737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SzPts val="1400"/>
              <a:buChar char="•"/>
              <a:defRPr/>
            </a:lvl1pPr>
            <a:lvl2pPr indent="-228600" lvl="1" marL="914400" algn="l">
              <a:lnSpc>
                <a:spcPct val="100000"/>
              </a:lnSpc>
              <a:spcBef>
                <a:spcPts val="400"/>
              </a:spcBef>
              <a:spcAft>
                <a:spcPts val="0"/>
              </a:spcAft>
              <a:buSzPts val="1400"/>
              <a:buNone/>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578" name="Google Shape;578;g357fd9e02d3_1_2376"/>
          <p:cNvSpPr txBox="1"/>
          <p:nvPr>
            <p:ph type="title"/>
          </p:nvPr>
        </p:nvSpPr>
        <p:spPr>
          <a:xfrm>
            <a:off x="342901" y="325538"/>
            <a:ext cx="3805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579" name="Google Shape;579;g357fd9e02d3_1_2376"/>
          <p:cNvSpPr txBox="1"/>
          <p:nvPr>
            <p:ph idx="3" type="body"/>
          </p:nvPr>
        </p:nvSpPr>
        <p:spPr>
          <a:xfrm>
            <a:off x="342900" y="1430099"/>
            <a:ext cx="3805800" cy="1673700"/>
          </a:xfrm>
          <a:prstGeom prst="rect">
            <a:avLst/>
          </a:prstGeom>
          <a:noFill/>
          <a:ln>
            <a:noFill/>
          </a:ln>
        </p:spPr>
        <p:txBody>
          <a:bodyPr anchorCtr="0" anchor="t" bIns="45700" lIns="0" spcFirstLastPara="1" rIns="45725" wrap="square" tIns="0">
            <a:noAutofit/>
          </a:bodyPr>
          <a:lstStyle>
            <a:lvl1pPr indent="-304800" lvl="0" marL="457200" algn="l">
              <a:lnSpc>
                <a:spcPct val="100000"/>
              </a:lnSpc>
              <a:spcBef>
                <a:spcPts val="800"/>
              </a:spcBef>
              <a:spcAft>
                <a:spcPts val="0"/>
              </a:spcAft>
              <a:buClr>
                <a:schemeClr val="lt1"/>
              </a:buClr>
              <a:buSzPts val="1200"/>
              <a:buChar char="•"/>
              <a:defRPr sz="1200">
                <a:solidFill>
                  <a:schemeClr val="lt1"/>
                </a:solidFill>
              </a:defRPr>
            </a:lvl1pPr>
            <a:lvl2pPr indent="-228600" lvl="1" marL="914400" algn="l">
              <a:lnSpc>
                <a:spcPct val="100000"/>
              </a:lnSpc>
              <a:spcBef>
                <a:spcPts val="400"/>
              </a:spcBef>
              <a:spcAft>
                <a:spcPts val="0"/>
              </a:spcAft>
              <a:buClr>
                <a:schemeClr val="lt1"/>
              </a:buClr>
              <a:buSzPts val="1200"/>
              <a:buNone/>
              <a:defRPr sz="1200">
                <a:solidFill>
                  <a:schemeClr val="lt1"/>
                </a:solidFill>
              </a:defRPr>
            </a:lvl2pPr>
            <a:lvl3pPr indent="-304800" lvl="2" marL="1371600" algn="l">
              <a:lnSpc>
                <a:spcPct val="100000"/>
              </a:lnSpc>
              <a:spcBef>
                <a:spcPts val="400"/>
              </a:spcBef>
              <a:spcAft>
                <a:spcPts val="0"/>
              </a:spcAft>
              <a:buClr>
                <a:schemeClr val="lt1"/>
              </a:buClr>
              <a:buSzPts val="1200"/>
              <a:buChar char="•"/>
              <a:defRPr sz="1200">
                <a:solidFill>
                  <a:schemeClr val="lt1"/>
                </a:solidFill>
              </a:defRPr>
            </a:lvl3pPr>
            <a:lvl4pPr indent="-304800" lvl="3" marL="1828800" algn="l">
              <a:lnSpc>
                <a:spcPct val="100000"/>
              </a:lnSpc>
              <a:spcBef>
                <a:spcPts val="400"/>
              </a:spcBef>
              <a:spcAft>
                <a:spcPts val="0"/>
              </a:spcAft>
              <a:buClr>
                <a:schemeClr val="lt1"/>
              </a:buClr>
              <a:buSzPts val="1200"/>
              <a:buChar char="•"/>
              <a:defRPr sz="1200">
                <a:solidFill>
                  <a:schemeClr val="lt1"/>
                </a:solidFill>
              </a:defRPr>
            </a:lvl4pPr>
            <a:lvl5pPr indent="-304800" lvl="4" marL="2286000" algn="l">
              <a:lnSpc>
                <a:spcPct val="100000"/>
              </a:lnSpc>
              <a:spcBef>
                <a:spcPts val="400"/>
              </a:spcBef>
              <a:spcAft>
                <a:spcPts val="0"/>
              </a:spcAft>
              <a:buClr>
                <a:schemeClr val="lt1"/>
              </a:buClr>
              <a:buSzPts val="1200"/>
              <a:buChar char="•"/>
              <a:defRPr sz="1200">
                <a:solidFill>
                  <a:schemeClr val="lt1"/>
                </a:solidFill>
              </a:defRPr>
            </a:lvl5pPr>
            <a:lvl6pPr indent="-304800" lvl="5" marL="2743200" algn="l">
              <a:lnSpc>
                <a:spcPct val="100000"/>
              </a:lnSpc>
              <a:spcBef>
                <a:spcPts val="400"/>
              </a:spcBef>
              <a:spcAft>
                <a:spcPts val="0"/>
              </a:spcAft>
              <a:buClr>
                <a:schemeClr val="lt1"/>
              </a:buClr>
              <a:buSzPts val="1200"/>
              <a:buChar char="•"/>
              <a:defRPr sz="1200">
                <a:solidFill>
                  <a:schemeClr val="lt1"/>
                </a:solidFill>
              </a:defRPr>
            </a:lvl6pPr>
            <a:lvl7pPr indent="-304800" lvl="6" marL="3200400" algn="l">
              <a:lnSpc>
                <a:spcPct val="100000"/>
              </a:lnSpc>
              <a:spcBef>
                <a:spcPts val="400"/>
              </a:spcBef>
              <a:spcAft>
                <a:spcPts val="0"/>
              </a:spcAft>
              <a:buClr>
                <a:schemeClr val="lt1"/>
              </a:buClr>
              <a:buSzPts val="1200"/>
              <a:buChar char="•"/>
              <a:defRPr sz="1200">
                <a:solidFill>
                  <a:schemeClr val="lt1"/>
                </a:solidFill>
              </a:defRPr>
            </a:lvl7pPr>
            <a:lvl8pPr indent="-304800" lvl="7" marL="3657600" algn="l">
              <a:lnSpc>
                <a:spcPct val="100000"/>
              </a:lnSpc>
              <a:spcBef>
                <a:spcPts val="400"/>
              </a:spcBef>
              <a:spcAft>
                <a:spcPts val="0"/>
              </a:spcAft>
              <a:buClr>
                <a:schemeClr val="lt1"/>
              </a:buClr>
              <a:buSzPts val="1200"/>
              <a:buChar char="•"/>
              <a:defRPr sz="1200">
                <a:solidFill>
                  <a:schemeClr val="lt1"/>
                </a:solidFill>
              </a:defRPr>
            </a:lvl8pPr>
            <a:lvl9pPr indent="-304800" lvl="8" marL="4114800" algn="l">
              <a:lnSpc>
                <a:spcPct val="100000"/>
              </a:lnSpc>
              <a:spcBef>
                <a:spcPts val="400"/>
              </a:spcBef>
              <a:spcAft>
                <a:spcPts val="0"/>
              </a:spcAft>
              <a:buClr>
                <a:schemeClr val="lt1"/>
              </a:buClr>
              <a:buSzPts val="1200"/>
              <a:buChar char="•"/>
              <a:defRPr sz="1200">
                <a:solidFill>
                  <a:schemeClr val="lt1"/>
                </a:solidFill>
              </a:defRPr>
            </a:lvl9pPr>
          </a:lstStyle>
          <a:p/>
        </p:txBody>
      </p:sp>
      <p:grpSp>
        <p:nvGrpSpPr>
          <p:cNvPr id="580" name="Google Shape;580;g357fd9e02d3_1_2376"/>
          <p:cNvGrpSpPr/>
          <p:nvPr/>
        </p:nvGrpSpPr>
        <p:grpSpPr>
          <a:xfrm>
            <a:off x="8523176" y="378832"/>
            <a:ext cx="278788" cy="278547"/>
            <a:chOff x="16729177" y="545963"/>
            <a:chExt cx="689727" cy="689133"/>
          </a:xfrm>
        </p:grpSpPr>
        <p:sp>
          <p:nvSpPr>
            <p:cNvPr id="581" name="Google Shape;581;g357fd9e02d3_1_237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82" name="Google Shape;582;g357fd9e02d3_1_237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Midnight">
  <p:cSld name="Title and Content_50_50_Denim_1">
    <p:bg>
      <p:bgPr>
        <a:solidFill>
          <a:schemeClr val="lt1"/>
        </a:solidFill>
      </p:bgPr>
    </p:bg>
    <p:spTree>
      <p:nvGrpSpPr>
        <p:cNvPr id="583" name="Shape 583"/>
        <p:cNvGrpSpPr/>
        <p:nvPr/>
      </p:nvGrpSpPr>
      <p:grpSpPr>
        <a:xfrm>
          <a:off x="0" y="0"/>
          <a:ext cx="0" cy="0"/>
          <a:chOff x="0" y="0"/>
          <a:chExt cx="0" cy="0"/>
        </a:xfrm>
      </p:grpSpPr>
      <p:sp>
        <p:nvSpPr>
          <p:cNvPr id="584" name="Google Shape;584;g357fd9e02d3_1_238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g357fd9e02d3_1_2386"/>
          <p:cNvSpPr/>
          <p:nvPr/>
        </p:nvSpPr>
        <p:spPr>
          <a:xfrm>
            <a:off x="0" y="0"/>
            <a:ext cx="4572000" cy="5143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586" name="Google Shape;586;g357fd9e02d3_1_2386"/>
          <p:cNvSpPr txBox="1"/>
          <p:nvPr>
            <p:ph idx="1" type="body"/>
          </p:nvPr>
        </p:nvSpPr>
        <p:spPr>
          <a:xfrm>
            <a:off x="4992688" y="897924"/>
            <a:ext cx="3805800" cy="16737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SzPts val="1400"/>
              <a:buChar char="•"/>
              <a:defRPr/>
            </a:lvl1pPr>
            <a:lvl2pPr indent="-228600" lvl="1" marL="914400" algn="l">
              <a:lnSpc>
                <a:spcPct val="100000"/>
              </a:lnSpc>
              <a:spcBef>
                <a:spcPts val="400"/>
              </a:spcBef>
              <a:spcAft>
                <a:spcPts val="0"/>
              </a:spcAft>
              <a:buSzPts val="1400"/>
              <a:buNone/>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587" name="Google Shape;587;g357fd9e02d3_1_2386"/>
          <p:cNvSpPr txBox="1"/>
          <p:nvPr>
            <p:ph idx="2" type="body"/>
          </p:nvPr>
        </p:nvSpPr>
        <p:spPr>
          <a:xfrm>
            <a:off x="4992688" y="2769253"/>
            <a:ext cx="3805800" cy="16737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SzPts val="1400"/>
              <a:buChar char="•"/>
              <a:defRPr/>
            </a:lvl1pPr>
            <a:lvl2pPr indent="-228600" lvl="1" marL="914400" algn="l">
              <a:lnSpc>
                <a:spcPct val="100000"/>
              </a:lnSpc>
              <a:spcBef>
                <a:spcPts val="400"/>
              </a:spcBef>
              <a:spcAft>
                <a:spcPts val="0"/>
              </a:spcAft>
              <a:buSzPts val="1400"/>
              <a:buNone/>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588" name="Google Shape;588;g357fd9e02d3_1_2386"/>
          <p:cNvSpPr txBox="1"/>
          <p:nvPr>
            <p:ph type="title"/>
          </p:nvPr>
        </p:nvSpPr>
        <p:spPr>
          <a:xfrm>
            <a:off x="342901" y="325538"/>
            <a:ext cx="3805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Clr>
                <a:schemeClr val="lt1"/>
              </a:buClr>
              <a:buSzPts val="2400"/>
              <a:buNone/>
              <a:defRPr>
                <a:solidFill>
                  <a:schemeClr val="lt1"/>
                </a:solidFill>
              </a:defRPr>
            </a:lvl2pPr>
            <a:lvl3pPr lvl="2" algn="l">
              <a:lnSpc>
                <a:spcPct val="100000"/>
              </a:lnSpc>
              <a:spcBef>
                <a:spcPts val="0"/>
              </a:spcBef>
              <a:spcAft>
                <a:spcPts val="0"/>
              </a:spcAft>
              <a:buClr>
                <a:schemeClr val="lt1"/>
              </a:buClr>
              <a:buSzPts val="2400"/>
              <a:buNone/>
              <a:defRPr>
                <a:solidFill>
                  <a:schemeClr val="lt1"/>
                </a:solidFill>
              </a:defRPr>
            </a:lvl3pPr>
            <a:lvl4pPr lvl="3" algn="l">
              <a:lnSpc>
                <a:spcPct val="100000"/>
              </a:lnSpc>
              <a:spcBef>
                <a:spcPts val="0"/>
              </a:spcBef>
              <a:spcAft>
                <a:spcPts val="0"/>
              </a:spcAft>
              <a:buClr>
                <a:schemeClr val="lt1"/>
              </a:buClr>
              <a:buSzPts val="2400"/>
              <a:buNone/>
              <a:defRPr>
                <a:solidFill>
                  <a:schemeClr val="lt1"/>
                </a:solidFill>
              </a:defRPr>
            </a:lvl4pPr>
            <a:lvl5pPr lvl="4" algn="l">
              <a:lnSpc>
                <a:spcPct val="100000"/>
              </a:lnSpc>
              <a:spcBef>
                <a:spcPts val="0"/>
              </a:spcBef>
              <a:spcAft>
                <a:spcPts val="0"/>
              </a:spcAft>
              <a:buClr>
                <a:schemeClr val="lt1"/>
              </a:buClr>
              <a:buSzPts val="2400"/>
              <a:buNone/>
              <a:defRPr>
                <a:solidFill>
                  <a:schemeClr val="lt1"/>
                </a:solidFill>
              </a:defRPr>
            </a:lvl5pPr>
            <a:lvl6pPr lvl="5" algn="l">
              <a:lnSpc>
                <a:spcPct val="100000"/>
              </a:lnSpc>
              <a:spcBef>
                <a:spcPts val="0"/>
              </a:spcBef>
              <a:spcAft>
                <a:spcPts val="0"/>
              </a:spcAft>
              <a:buClr>
                <a:schemeClr val="lt1"/>
              </a:buClr>
              <a:buSzPts val="2400"/>
              <a:buNone/>
              <a:defRPr>
                <a:solidFill>
                  <a:schemeClr val="lt1"/>
                </a:solidFill>
              </a:defRPr>
            </a:lvl6pPr>
            <a:lvl7pPr lvl="6" algn="l">
              <a:lnSpc>
                <a:spcPct val="100000"/>
              </a:lnSpc>
              <a:spcBef>
                <a:spcPts val="0"/>
              </a:spcBef>
              <a:spcAft>
                <a:spcPts val="0"/>
              </a:spcAft>
              <a:buClr>
                <a:schemeClr val="lt1"/>
              </a:buClr>
              <a:buSzPts val="2400"/>
              <a:buNone/>
              <a:defRPr>
                <a:solidFill>
                  <a:schemeClr val="lt1"/>
                </a:solidFill>
              </a:defRPr>
            </a:lvl7pPr>
            <a:lvl8pPr lvl="7" algn="l">
              <a:lnSpc>
                <a:spcPct val="100000"/>
              </a:lnSpc>
              <a:spcBef>
                <a:spcPts val="0"/>
              </a:spcBef>
              <a:spcAft>
                <a:spcPts val="0"/>
              </a:spcAft>
              <a:buClr>
                <a:schemeClr val="lt1"/>
              </a:buClr>
              <a:buSzPts val="2400"/>
              <a:buNone/>
              <a:defRPr>
                <a:solidFill>
                  <a:schemeClr val="lt1"/>
                </a:solidFill>
              </a:defRPr>
            </a:lvl8pPr>
            <a:lvl9pPr lvl="8" algn="l">
              <a:lnSpc>
                <a:spcPct val="100000"/>
              </a:lnSpc>
              <a:spcBef>
                <a:spcPts val="0"/>
              </a:spcBef>
              <a:spcAft>
                <a:spcPts val="0"/>
              </a:spcAft>
              <a:buClr>
                <a:schemeClr val="lt1"/>
              </a:buClr>
              <a:buSzPts val="2400"/>
              <a:buNone/>
              <a:defRPr>
                <a:solidFill>
                  <a:schemeClr val="lt1"/>
                </a:solidFill>
              </a:defRPr>
            </a:lvl9pPr>
          </a:lstStyle>
          <a:p/>
        </p:txBody>
      </p:sp>
      <p:sp>
        <p:nvSpPr>
          <p:cNvPr id="589" name="Google Shape;589;g357fd9e02d3_1_2386"/>
          <p:cNvSpPr txBox="1"/>
          <p:nvPr>
            <p:ph idx="3" type="body"/>
          </p:nvPr>
        </p:nvSpPr>
        <p:spPr>
          <a:xfrm>
            <a:off x="342900" y="1430099"/>
            <a:ext cx="3805800" cy="1673700"/>
          </a:xfrm>
          <a:prstGeom prst="rect">
            <a:avLst/>
          </a:prstGeom>
          <a:noFill/>
          <a:ln>
            <a:noFill/>
          </a:ln>
        </p:spPr>
        <p:txBody>
          <a:bodyPr anchorCtr="0" anchor="t" bIns="45700" lIns="0" spcFirstLastPara="1" rIns="91425" wrap="square" tIns="0">
            <a:noAutofit/>
          </a:bodyPr>
          <a:lstStyle>
            <a:lvl1pPr indent="-304800" lvl="0" marL="457200" algn="l">
              <a:lnSpc>
                <a:spcPct val="100000"/>
              </a:lnSpc>
              <a:spcBef>
                <a:spcPts val="800"/>
              </a:spcBef>
              <a:spcAft>
                <a:spcPts val="0"/>
              </a:spcAft>
              <a:buClr>
                <a:schemeClr val="lt1"/>
              </a:buClr>
              <a:buSzPts val="1200"/>
              <a:buChar char="•"/>
              <a:defRPr sz="1200">
                <a:solidFill>
                  <a:schemeClr val="lt1"/>
                </a:solidFill>
              </a:defRPr>
            </a:lvl1pPr>
            <a:lvl2pPr indent="-228600" lvl="1" marL="914400" algn="l">
              <a:lnSpc>
                <a:spcPct val="100000"/>
              </a:lnSpc>
              <a:spcBef>
                <a:spcPts val="400"/>
              </a:spcBef>
              <a:spcAft>
                <a:spcPts val="0"/>
              </a:spcAft>
              <a:buClr>
                <a:schemeClr val="lt1"/>
              </a:buClr>
              <a:buSzPts val="1200"/>
              <a:buNone/>
              <a:defRPr sz="1200">
                <a:solidFill>
                  <a:schemeClr val="lt1"/>
                </a:solidFill>
              </a:defRPr>
            </a:lvl2pPr>
            <a:lvl3pPr indent="-304800" lvl="2" marL="1371600" algn="l">
              <a:lnSpc>
                <a:spcPct val="100000"/>
              </a:lnSpc>
              <a:spcBef>
                <a:spcPts val="400"/>
              </a:spcBef>
              <a:spcAft>
                <a:spcPts val="0"/>
              </a:spcAft>
              <a:buClr>
                <a:schemeClr val="lt1"/>
              </a:buClr>
              <a:buSzPts val="1200"/>
              <a:buChar char="•"/>
              <a:defRPr sz="1200">
                <a:solidFill>
                  <a:schemeClr val="lt1"/>
                </a:solidFill>
              </a:defRPr>
            </a:lvl3pPr>
            <a:lvl4pPr indent="-304800" lvl="3" marL="1828800" algn="l">
              <a:lnSpc>
                <a:spcPct val="100000"/>
              </a:lnSpc>
              <a:spcBef>
                <a:spcPts val="400"/>
              </a:spcBef>
              <a:spcAft>
                <a:spcPts val="0"/>
              </a:spcAft>
              <a:buClr>
                <a:schemeClr val="lt1"/>
              </a:buClr>
              <a:buSzPts val="1200"/>
              <a:buChar char="•"/>
              <a:defRPr sz="1200">
                <a:solidFill>
                  <a:schemeClr val="lt1"/>
                </a:solidFill>
              </a:defRPr>
            </a:lvl4pPr>
            <a:lvl5pPr indent="-304800" lvl="4" marL="2286000" algn="l">
              <a:lnSpc>
                <a:spcPct val="100000"/>
              </a:lnSpc>
              <a:spcBef>
                <a:spcPts val="400"/>
              </a:spcBef>
              <a:spcAft>
                <a:spcPts val="0"/>
              </a:spcAft>
              <a:buClr>
                <a:schemeClr val="lt1"/>
              </a:buClr>
              <a:buSzPts val="1200"/>
              <a:buChar char="•"/>
              <a:defRPr sz="1200">
                <a:solidFill>
                  <a:schemeClr val="lt1"/>
                </a:solidFill>
              </a:defRPr>
            </a:lvl5pPr>
            <a:lvl6pPr indent="-304800" lvl="5" marL="2743200" algn="l">
              <a:lnSpc>
                <a:spcPct val="100000"/>
              </a:lnSpc>
              <a:spcBef>
                <a:spcPts val="400"/>
              </a:spcBef>
              <a:spcAft>
                <a:spcPts val="0"/>
              </a:spcAft>
              <a:buClr>
                <a:schemeClr val="lt1"/>
              </a:buClr>
              <a:buSzPts val="1200"/>
              <a:buChar char="•"/>
              <a:defRPr sz="1200">
                <a:solidFill>
                  <a:schemeClr val="lt1"/>
                </a:solidFill>
              </a:defRPr>
            </a:lvl6pPr>
            <a:lvl7pPr indent="-304800" lvl="6" marL="3200400" algn="l">
              <a:lnSpc>
                <a:spcPct val="100000"/>
              </a:lnSpc>
              <a:spcBef>
                <a:spcPts val="400"/>
              </a:spcBef>
              <a:spcAft>
                <a:spcPts val="0"/>
              </a:spcAft>
              <a:buClr>
                <a:schemeClr val="lt1"/>
              </a:buClr>
              <a:buSzPts val="1200"/>
              <a:buChar char="•"/>
              <a:defRPr sz="1200">
                <a:solidFill>
                  <a:schemeClr val="lt1"/>
                </a:solidFill>
              </a:defRPr>
            </a:lvl7pPr>
            <a:lvl8pPr indent="-304800" lvl="7" marL="3657600" algn="l">
              <a:lnSpc>
                <a:spcPct val="100000"/>
              </a:lnSpc>
              <a:spcBef>
                <a:spcPts val="400"/>
              </a:spcBef>
              <a:spcAft>
                <a:spcPts val="0"/>
              </a:spcAft>
              <a:buClr>
                <a:schemeClr val="lt1"/>
              </a:buClr>
              <a:buSzPts val="1200"/>
              <a:buChar char="•"/>
              <a:defRPr sz="1200">
                <a:solidFill>
                  <a:schemeClr val="lt1"/>
                </a:solidFill>
              </a:defRPr>
            </a:lvl8pPr>
            <a:lvl9pPr indent="-304800" lvl="8" marL="4114800" algn="l">
              <a:lnSpc>
                <a:spcPct val="100000"/>
              </a:lnSpc>
              <a:spcBef>
                <a:spcPts val="400"/>
              </a:spcBef>
              <a:spcAft>
                <a:spcPts val="0"/>
              </a:spcAft>
              <a:buClr>
                <a:schemeClr val="lt1"/>
              </a:buClr>
              <a:buSzPts val="1200"/>
              <a:buChar char="•"/>
              <a:defRPr sz="1200">
                <a:solidFill>
                  <a:schemeClr val="lt1"/>
                </a:solidFill>
              </a:defRPr>
            </a:lvl9pPr>
          </a:lstStyle>
          <a:p/>
        </p:txBody>
      </p:sp>
      <p:grpSp>
        <p:nvGrpSpPr>
          <p:cNvPr id="590" name="Google Shape;590;g357fd9e02d3_1_2386"/>
          <p:cNvGrpSpPr/>
          <p:nvPr/>
        </p:nvGrpSpPr>
        <p:grpSpPr>
          <a:xfrm>
            <a:off x="8523176" y="378832"/>
            <a:ext cx="278788" cy="278547"/>
            <a:chOff x="16729177" y="545963"/>
            <a:chExt cx="689727" cy="689133"/>
          </a:xfrm>
        </p:grpSpPr>
        <p:sp>
          <p:nvSpPr>
            <p:cNvPr id="591" name="Google Shape;591;g357fd9e02d3_1_238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592" name="Google Shape;592;g357fd9e02d3_1_238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50_50_Powder">
  <p:cSld name="Title and Content_50_50_Powder">
    <p:bg>
      <p:bgPr>
        <a:solidFill>
          <a:schemeClr val="lt1"/>
        </a:solidFill>
      </p:bgPr>
    </p:bg>
    <p:spTree>
      <p:nvGrpSpPr>
        <p:cNvPr id="593" name="Shape 593"/>
        <p:cNvGrpSpPr/>
        <p:nvPr/>
      </p:nvGrpSpPr>
      <p:grpSpPr>
        <a:xfrm>
          <a:off x="0" y="0"/>
          <a:ext cx="0" cy="0"/>
          <a:chOff x="0" y="0"/>
          <a:chExt cx="0" cy="0"/>
        </a:xfrm>
      </p:grpSpPr>
      <p:sp>
        <p:nvSpPr>
          <p:cNvPr id="594" name="Google Shape;594;g357fd9e02d3_1_239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95" name="Google Shape;595;g357fd9e02d3_1_2396"/>
          <p:cNvSpPr/>
          <p:nvPr/>
        </p:nvSpPr>
        <p:spPr>
          <a:xfrm>
            <a:off x="0" y="0"/>
            <a:ext cx="4572000" cy="5143500"/>
          </a:xfrm>
          <a:prstGeom prst="roundRect">
            <a:avLst>
              <a:gd fmla="val 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2"/>
              </a:solidFill>
              <a:latin typeface="Calibri"/>
              <a:ea typeface="Calibri"/>
              <a:cs typeface="Calibri"/>
              <a:sym typeface="Calibri"/>
            </a:endParaRPr>
          </a:p>
        </p:txBody>
      </p:sp>
      <p:sp>
        <p:nvSpPr>
          <p:cNvPr id="596" name="Google Shape;596;g357fd9e02d3_1_2396"/>
          <p:cNvSpPr txBox="1"/>
          <p:nvPr>
            <p:ph idx="1" type="body"/>
          </p:nvPr>
        </p:nvSpPr>
        <p:spPr>
          <a:xfrm>
            <a:off x="4992688" y="897924"/>
            <a:ext cx="3805800" cy="16737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SzPts val="1400"/>
              <a:buChar char="•"/>
              <a:defRPr/>
            </a:lvl1pPr>
            <a:lvl2pPr indent="-228600" lvl="1" marL="914400" algn="l">
              <a:lnSpc>
                <a:spcPct val="100000"/>
              </a:lnSpc>
              <a:spcBef>
                <a:spcPts val="400"/>
              </a:spcBef>
              <a:spcAft>
                <a:spcPts val="0"/>
              </a:spcAft>
              <a:buSzPts val="1400"/>
              <a:buNone/>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597" name="Google Shape;597;g357fd9e02d3_1_2396"/>
          <p:cNvSpPr txBox="1"/>
          <p:nvPr>
            <p:ph idx="2" type="body"/>
          </p:nvPr>
        </p:nvSpPr>
        <p:spPr>
          <a:xfrm>
            <a:off x="4992688" y="2769253"/>
            <a:ext cx="3805800" cy="1673700"/>
          </a:xfrm>
          <a:prstGeom prst="rect">
            <a:avLst/>
          </a:prstGeom>
          <a:noFill/>
          <a:ln>
            <a:noFill/>
          </a:ln>
        </p:spPr>
        <p:txBody>
          <a:bodyPr anchorCtr="0" anchor="t" bIns="45700" lIns="0" spcFirstLastPara="1" rIns="45725" wrap="square" tIns="0">
            <a:noAutofit/>
          </a:bodyPr>
          <a:lstStyle>
            <a:lvl1pPr indent="-317500" lvl="0" marL="457200" algn="l">
              <a:lnSpc>
                <a:spcPct val="100000"/>
              </a:lnSpc>
              <a:spcBef>
                <a:spcPts val="800"/>
              </a:spcBef>
              <a:spcAft>
                <a:spcPts val="0"/>
              </a:spcAft>
              <a:buSzPts val="1400"/>
              <a:buChar char="•"/>
              <a:defRPr/>
            </a:lvl1pPr>
            <a:lvl2pPr indent="-228600" lvl="1" marL="914400" algn="l">
              <a:lnSpc>
                <a:spcPct val="100000"/>
              </a:lnSpc>
              <a:spcBef>
                <a:spcPts val="400"/>
              </a:spcBef>
              <a:spcAft>
                <a:spcPts val="0"/>
              </a:spcAft>
              <a:buSzPts val="1400"/>
              <a:buNone/>
              <a:defRPr/>
            </a:lvl2pPr>
            <a:lvl3pPr indent="-317500" lvl="2" marL="1371600" algn="l">
              <a:lnSpc>
                <a:spcPct val="100000"/>
              </a:lnSpc>
              <a:spcBef>
                <a:spcPts val="400"/>
              </a:spcBef>
              <a:spcAft>
                <a:spcPts val="0"/>
              </a:spcAft>
              <a:buSzPts val="1400"/>
              <a:buChar char="•"/>
              <a:defRPr/>
            </a:lvl3pPr>
            <a:lvl4pPr indent="-317500" lvl="3" marL="1828800" algn="l">
              <a:lnSpc>
                <a:spcPct val="100000"/>
              </a:lnSpc>
              <a:spcBef>
                <a:spcPts val="400"/>
              </a:spcBef>
              <a:spcAft>
                <a:spcPts val="0"/>
              </a:spcAft>
              <a:buSzPts val="1400"/>
              <a:buChar char="•"/>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17500" lvl="5" marL="2743200" algn="l">
              <a:lnSpc>
                <a:spcPct val="100000"/>
              </a:lnSpc>
              <a:spcBef>
                <a:spcPts val="400"/>
              </a:spcBef>
              <a:spcAft>
                <a:spcPts val="0"/>
              </a:spcAft>
              <a:buSzPts val="1400"/>
              <a:buChar char="•"/>
              <a:defRPr/>
            </a:lvl6pPr>
            <a:lvl7pPr indent="-317500" lvl="6" marL="3200400" algn="l">
              <a:lnSpc>
                <a:spcPct val="100000"/>
              </a:lnSpc>
              <a:spcBef>
                <a:spcPts val="400"/>
              </a:spcBef>
              <a:spcAft>
                <a:spcPts val="0"/>
              </a:spcAft>
              <a:buSzPts val="1400"/>
              <a:buChar char="•"/>
              <a:defRPr/>
            </a:lvl7pPr>
            <a:lvl8pPr indent="-317500" lvl="7" marL="3657600" algn="l">
              <a:lnSpc>
                <a:spcPct val="100000"/>
              </a:lnSpc>
              <a:spcBef>
                <a:spcPts val="400"/>
              </a:spcBef>
              <a:spcAft>
                <a:spcPts val="0"/>
              </a:spcAft>
              <a:buSzPts val="1400"/>
              <a:buChar char="•"/>
              <a:defRPr/>
            </a:lvl8pPr>
            <a:lvl9pPr indent="-317500" lvl="8" marL="4114800" algn="l">
              <a:lnSpc>
                <a:spcPct val="100000"/>
              </a:lnSpc>
              <a:spcBef>
                <a:spcPts val="400"/>
              </a:spcBef>
              <a:spcAft>
                <a:spcPts val="0"/>
              </a:spcAft>
              <a:buSzPts val="1400"/>
              <a:buChar char="•"/>
              <a:defRPr/>
            </a:lvl9pPr>
          </a:lstStyle>
          <a:p/>
        </p:txBody>
      </p:sp>
      <p:sp>
        <p:nvSpPr>
          <p:cNvPr id="598" name="Google Shape;598;g357fd9e02d3_1_2396"/>
          <p:cNvSpPr txBox="1"/>
          <p:nvPr>
            <p:ph type="title"/>
          </p:nvPr>
        </p:nvSpPr>
        <p:spPr>
          <a:xfrm>
            <a:off x="342901" y="325538"/>
            <a:ext cx="3805800" cy="42480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SzPts val="2400"/>
              <a:buFont typeface="Arial"/>
              <a:buNone/>
              <a:defRPr/>
            </a:lvl1pPr>
            <a:lvl2pPr lvl="1" algn="l">
              <a:lnSpc>
                <a:spcPct val="100000"/>
              </a:lnSpc>
              <a:spcBef>
                <a:spcPts val="0"/>
              </a:spcBef>
              <a:spcAft>
                <a:spcPts val="0"/>
              </a:spcAft>
              <a:buClr>
                <a:schemeClr val="dk2"/>
              </a:buClr>
              <a:buSzPts val="2400"/>
              <a:buNone/>
              <a:defRPr>
                <a:solidFill>
                  <a:schemeClr val="dk2"/>
                </a:solidFill>
              </a:defRPr>
            </a:lvl2pPr>
            <a:lvl3pPr lvl="2" algn="l">
              <a:lnSpc>
                <a:spcPct val="100000"/>
              </a:lnSpc>
              <a:spcBef>
                <a:spcPts val="0"/>
              </a:spcBef>
              <a:spcAft>
                <a:spcPts val="0"/>
              </a:spcAft>
              <a:buClr>
                <a:schemeClr val="dk2"/>
              </a:buClr>
              <a:buSzPts val="2400"/>
              <a:buNone/>
              <a:defRPr>
                <a:solidFill>
                  <a:schemeClr val="dk2"/>
                </a:solidFill>
              </a:defRPr>
            </a:lvl3pPr>
            <a:lvl4pPr lvl="3" algn="l">
              <a:lnSpc>
                <a:spcPct val="100000"/>
              </a:lnSpc>
              <a:spcBef>
                <a:spcPts val="0"/>
              </a:spcBef>
              <a:spcAft>
                <a:spcPts val="0"/>
              </a:spcAft>
              <a:buClr>
                <a:schemeClr val="dk2"/>
              </a:buClr>
              <a:buSzPts val="2400"/>
              <a:buNone/>
              <a:defRPr>
                <a:solidFill>
                  <a:schemeClr val="dk2"/>
                </a:solidFill>
              </a:defRPr>
            </a:lvl4pPr>
            <a:lvl5pPr lvl="4" algn="l">
              <a:lnSpc>
                <a:spcPct val="100000"/>
              </a:lnSpc>
              <a:spcBef>
                <a:spcPts val="0"/>
              </a:spcBef>
              <a:spcAft>
                <a:spcPts val="0"/>
              </a:spcAft>
              <a:buClr>
                <a:schemeClr val="dk2"/>
              </a:buClr>
              <a:buSzPts val="2400"/>
              <a:buNone/>
              <a:defRPr>
                <a:solidFill>
                  <a:schemeClr val="dk2"/>
                </a:solidFill>
              </a:defRPr>
            </a:lvl5pPr>
            <a:lvl6pPr lvl="5" algn="l">
              <a:lnSpc>
                <a:spcPct val="100000"/>
              </a:lnSpc>
              <a:spcBef>
                <a:spcPts val="0"/>
              </a:spcBef>
              <a:spcAft>
                <a:spcPts val="0"/>
              </a:spcAft>
              <a:buClr>
                <a:schemeClr val="dk2"/>
              </a:buClr>
              <a:buSzPts val="2400"/>
              <a:buNone/>
              <a:defRPr>
                <a:solidFill>
                  <a:schemeClr val="dk2"/>
                </a:solidFill>
              </a:defRPr>
            </a:lvl6pPr>
            <a:lvl7pPr lvl="6" algn="l">
              <a:lnSpc>
                <a:spcPct val="100000"/>
              </a:lnSpc>
              <a:spcBef>
                <a:spcPts val="0"/>
              </a:spcBef>
              <a:spcAft>
                <a:spcPts val="0"/>
              </a:spcAft>
              <a:buClr>
                <a:schemeClr val="dk2"/>
              </a:buClr>
              <a:buSzPts val="2400"/>
              <a:buNone/>
              <a:defRPr>
                <a:solidFill>
                  <a:schemeClr val="dk2"/>
                </a:solidFill>
              </a:defRPr>
            </a:lvl7pPr>
            <a:lvl8pPr lvl="7" algn="l">
              <a:lnSpc>
                <a:spcPct val="100000"/>
              </a:lnSpc>
              <a:spcBef>
                <a:spcPts val="0"/>
              </a:spcBef>
              <a:spcAft>
                <a:spcPts val="0"/>
              </a:spcAft>
              <a:buClr>
                <a:schemeClr val="dk2"/>
              </a:buClr>
              <a:buSzPts val="2400"/>
              <a:buNone/>
              <a:defRPr>
                <a:solidFill>
                  <a:schemeClr val="dk2"/>
                </a:solidFill>
              </a:defRPr>
            </a:lvl8pPr>
            <a:lvl9pPr lvl="8" algn="l">
              <a:lnSpc>
                <a:spcPct val="100000"/>
              </a:lnSpc>
              <a:spcBef>
                <a:spcPts val="0"/>
              </a:spcBef>
              <a:spcAft>
                <a:spcPts val="0"/>
              </a:spcAft>
              <a:buClr>
                <a:schemeClr val="dk2"/>
              </a:buClr>
              <a:buSzPts val="2400"/>
              <a:buNone/>
              <a:defRPr>
                <a:solidFill>
                  <a:schemeClr val="dk2"/>
                </a:solidFill>
              </a:defRPr>
            </a:lvl9pPr>
          </a:lstStyle>
          <a:p/>
        </p:txBody>
      </p:sp>
      <p:sp>
        <p:nvSpPr>
          <p:cNvPr id="599" name="Google Shape;599;g357fd9e02d3_1_2396"/>
          <p:cNvSpPr txBox="1"/>
          <p:nvPr>
            <p:ph idx="3" type="body"/>
          </p:nvPr>
        </p:nvSpPr>
        <p:spPr>
          <a:xfrm>
            <a:off x="342900" y="1430099"/>
            <a:ext cx="3805800" cy="1673700"/>
          </a:xfrm>
          <a:prstGeom prst="rect">
            <a:avLst/>
          </a:prstGeom>
          <a:noFill/>
          <a:ln>
            <a:noFill/>
          </a:ln>
        </p:spPr>
        <p:txBody>
          <a:bodyPr anchorCtr="0" anchor="t" bIns="45700" lIns="0" spcFirstLastPara="1" rIns="91425" wrap="square" tIns="0">
            <a:noAutofit/>
          </a:bodyPr>
          <a:lstStyle>
            <a:lvl1pPr indent="-304800" lvl="0" marL="457200" algn="l">
              <a:lnSpc>
                <a:spcPct val="100000"/>
              </a:lnSpc>
              <a:spcBef>
                <a:spcPts val="800"/>
              </a:spcBef>
              <a:spcAft>
                <a:spcPts val="0"/>
              </a:spcAft>
              <a:buClr>
                <a:schemeClr val="dk2"/>
              </a:buClr>
              <a:buSzPts val="1200"/>
              <a:buChar char="•"/>
              <a:defRPr sz="1200">
                <a:solidFill>
                  <a:schemeClr val="dk2"/>
                </a:solidFill>
              </a:defRPr>
            </a:lvl1pPr>
            <a:lvl2pPr indent="-228600" lvl="1" marL="914400" algn="l">
              <a:lnSpc>
                <a:spcPct val="100000"/>
              </a:lnSpc>
              <a:spcBef>
                <a:spcPts val="400"/>
              </a:spcBef>
              <a:spcAft>
                <a:spcPts val="0"/>
              </a:spcAft>
              <a:buClr>
                <a:schemeClr val="dk2"/>
              </a:buClr>
              <a:buSzPts val="1200"/>
              <a:buNone/>
              <a:defRPr sz="1200">
                <a:solidFill>
                  <a:schemeClr val="dk2"/>
                </a:solidFill>
              </a:defRPr>
            </a:lvl2pPr>
            <a:lvl3pPr indent="-304800" lvl="2" marL="1371600" algn="l">
              <a:lnSpc>
                <a:spcPct val="100000"/>
              </a:lnSpc>
              <a:spcBef>
                <a:spcPts val="400"/>
              </a:spcBef>
              <a:spcAft>
                <a:spcPts val="0"/>
              </a:spcAft>
              <a:buClr>
                <a:schemeClr val="dk2"/>
              </a:buClr>
              <a:buSzPts val="1200"/>
              <a:buChar char="•"/>
              <a:defRPr sz="1200">
                <a:solidFill>
                  <a:schemeClr val="dk2"/>
                </a:solidFill>
              </a:defRPr>
            </a:lvl3pPr>
            <a:lvl4pPr indent="-304800" lvl="3" marL="1828800" algn="l">
              <a:lnSpc>
                <a:spcPct val="100000"/>
              </a:lnSpc>
              <a:spcBef>
                <a:spcPts val="400"/>
              </a:spcBef>
              <a:spcAft>
                <a:spcPts val="0"/>
              </a:spcAft>
              <a:buClr>
                <a:schemeClr val="dk2"/>
              </a:buClr>
              <a:buSzPts val="1200"/>
              <a:buChar char="•"/>
              <a:defRPr sz="1200">
                <a:solidFill>
                  <a:schemeClr val="dk2"/>
                </a:solidFill>
              </a:defRPr>
            </a:lvl4pPr>
            <a:lvl5pPr indent="-304800" lvl="4" marL="2286000" algn="l">
              <a:lnSpc>
                <a:spcPct val="100000"/>
              </a:lnSpc>
              <a:spcBef>
                <a:spcPts val="400"/>
              </a:spcBef>
              <a:spcAft>
                <a:spcPts val="0"/>
              </a:spcAft>
              <a:buClr>
                <a:schemeClr val="dk2"/>
              </a:buClr>
              <a:buSzPts val="1200"/>
              <a:buChar char="•"/>
              <a:defRPr sz="1200">
                <a:solidFill>
                  <a:schemeClr val="dk2"/>
                </a:solidFill>
              </a:defRPr>
            </a:lvl5pPr>
            <a:lvl6pPr indent="-304800" lvl="5" marL="2743200" algn="l">
              <a:lnSpc>
                <a:spcPct val="100000"/>
              </a:lnSpc>
              <a:spcBef>
                <a:spcPts val="400"/>
              </a:spcBef>
              <a:spcAft>
                <a:spcPts val="0"/>
              </a:spcAft>
              <a:buClr>
                <a:schemeClr val="dk2"/>
              </a:buClr>
              <a:buSzPts val="1200"/>
              <a:buChar char="•"/>
              <a:defRPr sz="1200">
                <a:solidFill>
                  <a:schemeClr val="dk2"/>
                </a:solidFill>
              </a:defRPr>
            </a:lvl6pPr>
            <a:lvl7pPr indent="-304800" lvl="6" marL="3200400" algn="l">
              <a:lnSpc>
                <a:spcPct val="100000"/>
              </a:lnSpc>
              <a:spcBef>
                <a:spcPts val="400"/>
              </a:spcBef>
              <a:spcAft>
                <a:spcPts val="0"/>
              </a:spcAft>
              <a:buClr>
                <a:schemeClr val="dk2"/>
              </a:buClr>
              <a:buSzPts val="1200"/>
              <a:buChar char="•"/>
              <a:defRPr sz="1200">
                <a:solidFill>
                  <a:schemeClr val="dk2"/>
                </a:solidFill>
              </a:defRPr>
            </a:lvl7pPr>
            <a:lvl8pPr indent="-304800" lvl="7" marL="3657600" algn="l">
              <a:lnSpc>
                <a:spcPct val="100000"/>
              </a:lnSpc>
              <a:spcBef>
                <a:spcPts val="400"/>
              </a:spcBef>
              <a:spcAft>
                <a:spcPts val="0"/>
              </a:spcAft>
              <a:buClr>
                <a:schemeClr val="dk2"/>
              </a:buClr>
              <a:buSzPts val="1200"/>
              <a:buChar char="•"/>
              <a:defRPr sz="1200">
                <a:solidFill>
                  <a:schemeClr val="dk2"/>
                </a:solidFill>
              </a:defRPr>
            </a:lvl8pPr>
            <a:lvl9pPr indent="-304800" lvl="8" marL="4114800" algn="l">
              <a:lnSpc>
                <a:spcPct val="100000"/>
              </a:lnSpc>
              <a:spcBef>
                <a:spcPts val="400"/>
              </a:spcBef>
              <a:spcAft>
                <a:spcPts val="0"/>
              </a:spcAft>
              <a:buClr>
                <a:schemeClr val="dk2"/>
              </a:buClr>
              <a:buSzPts val="1200"/>
              <a:buChar char="•"/>
              <a:defRPr sz="1200">
                <a:solidFill>
                  <a:schemeClr val="dk2"/>
                </a:solidFill>
              </a:defRPr>
            </a:lvl9pPr>
          </a:lstStyle>
          <a:p/>
        </p:txBody>
      </p:sp>
      <p:grpSp>
        <p:nvGrpSpPr>
          <p:cNvPr id="600" name="Google Shape;600;g357fd9e02d3_1_2396"/>
          <p:cNvGrpSpPr/>
          <p:nvPr/>
        </p:nvGrpSpPr>
        <p:grpSpPr>
          <a:xfrm>
            <a:off x="8523176" y="378832"/>
            <a:ext cx="278788" cy="278547"/>
            <a:chOff x="16729177" y="545963"/>
            <a:chExt cx="689727" cy="689133"/>
          </a:xfrm>
        </p:grpSpPr>
        <p:sp>
          <p:nvSpPr>
            <p:cNvPr id="601" name="Google Shape;601;g357fd9e02d3_1_239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02" name="Google Shape;602;g357fd9e02d3_1_239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03" name="Shape 603"/>
        <p:cNvGrpSpPr/>
        <p:nvPr/>
      </p:nvGrpSpPr>
      <p:grpSpPr>
        <a:xfrm>
          <a:off x="0" y="0"/>
          <a:ext cx="0" cy="0"/>
          <a:chOff x="0" y="0"/>
          <a:chExt cx="0" cy="0"/>
        </a:xfrm>
      </p:grpSpPr>
      <p:sp>
        <p:nvSpPr>
          <p:cNvPr id="604" name="Google Shape;604;g357fd9e02d3_1_2406"/>
          <p:cNvSpPr/>
          <p:nvPr/>
        </p:nvSpPr>
        <p:spPr>
          <a:xfrm>
            <a:off x="125" y="250"/>
            <a:ext cx="2286000" cy="5143500"/>
          </a:xfrm>
          <a:prstGeom prst="rect">
            <a:avLst/>
          </a:prstGeom>
          <a:solidFill>
            <a:schemeClr val="lt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chemeClr val="lt1"/>
              </a:solidFill>
              <a:latin typeface="Montserrat Light"/>
              <a:ea typeface="Montserrat Light"/>
              <a:cs typeface="Montserrat Light"/>
              <a:sym typeface="Montserrat Light"/>
            </a:endParaRPr>
          </a:p>
        </p:txBody>
      </p:sp>
      <p:sp>
        <p:nvSpPr>
          <p:cNvPr id="605" name="Google Shape;605;g357fd9e02d3_1_2406"/>
          <p:cNvSpPr/>
          <p:nvPr/>
        </p:nvSpPr>
        <p:spPr>
          <a:xfrm>
            <a:off x="2286065" y="250"/>
            <a:ext cx="2286000" cy="5143500"/>
          </a:xfrm>
          <a:prstGeom prst="rect">
            <a:avLst/>
          </a:prstGeom>
          <a:solidFill>
            <a:schemeClr val="dk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chemeClr val="lt1"/>
              </a:solidFill>
              <a:latin typeface="Montserrat Light"/>
              <a:ea typeface="Montserrat Light"/>
              <a:cs typeface="Montserrat Light"/>
              <a:sym typeface="Montserrat Light"/>
            </a:endParaRPr>
          </a:p>
        </p:txBody>
      </p:sp>
      <p:sp>
        <p:nvSpPr>
          <p:cNvPr id="606" name="Google Shape;606;g357fd9e02d3_1_2406"/>
          <p:cNvSpPr/>
          <p:nvPr/>
        </p:nvSpPr>
        <p:spPr>
          <a:xfrm>
            <a:off x="4572131" y="0"/>
            <a:ext cx="2286000" cy="5143500"/>
          </a:xfrm>
          <a:prstGeom prst="rect">
            <a:avLst/>
          </a:prstGeom>
          <a:solidFill>
            <a:schemeClr val="accent1"/>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chemeClr val="lt1"/>
              </a:solidFill>
              <a:latin typeface="Montserrat Light"/>
              <a:ea typeface="Montserrat Light"/>
              <a:cs typeface="Montserrat Light"/>
              <a:sym typeface="Montserrat Light"/>
            </a:endParaRPr>
          </a:p>
        </p:txBody>
      </p:sp>
      <p:sp>
        <p:nvSpPr>
          <p:cNvPr id="607" name="Google Shape;607;g357fd9e02d3_1_2406"/>
          <p:cNvSpPr/>
          <p:nvPr/>
        </p:nvSpPr>
        <p:spPr>
          <a:xfrm>
            <a:off x="6858071" y="0"/>
            <a:ext cx="2286000" cy="5143500"/>
          </a:xfrm>
          <a:prstGeom prst="rect">
            <a:avLst/>
          </a:prstGeom>
          <a:solidFill>
            <a:schemeClr val="accent2"/>
          </a:solidFill>
          <a:ln>
            <a:noFill/>
          </a:ln>
        </p:spPr>
        <p:txBody>
          <a:bodyPr anchorCtr="0" anchor="t" bIns="182875" lIns="182875" spcFirstLastPara="1" rIns="182875" wrap="square" tIns="182875">
            <a:noAutofit/>
          </a:bodyPr>
          <a:lstStyle/>
          <a:p>
            <a:pPr indent="0" lvl="0" marL="0" marR="0" rtl="0" algn="l">
              <a:lnSpc>
                <a:spcPct val="100000"/>
              </a:lnSpc>
              <a:spcBef>
                <a:spcPts val="1000"/>
              </a:spcBef>
              <a:spcAft>
                <a:spcPts val="0"/>
              </a:spcAft>
              <a:buClr>
                <a:schemeClr val="dk1"/>
              </a:buClr>
              <a:buSzPts val="1400"/>
              <a:buFont typeface="Calibri"/>
              <a:buNone/>
            </a:pPr>
            <a:r>
              <a:t/>
            </a:r>
            <a:endParaRPr b="0" i="0" sz="1400" u="none" cap="none" strike="noStrike">
              <a:solidFill>
                <a:schemeClr val="lt1"/>
              </a:solidFill>
              <a:latin typeface="Montserrat Light"/>
              <a:ea typeface="Montserrat Light"/>
              <a:cs typeface="Montserrat Light"/>
              <a:sym typeface="Montserrat Light"/>
            </a:endParaRPr>
          </a:p>
        </p:txBody>
      </p:sp>
      <p:sp>
        <p:nvSpPr>
          <p:cNvPr id="608" name="Google Shape;608;g357fd9e02d3_1_2406"/>
          <p:cNvSpPr txBox="1"/>
          <p:nvPr>
            <p:ph idx="1" type="body"/>
          </p:nvPr>
        </p:nvSpPr>
        <p:spPr>
          <a:xfrm>
            <a:off x="253438" y="1540347"/>
            <a:ext cx="1779300" cy="2709900"/>
          </a:xfrm>
          <a:prstGeom prst="rect">
            <a:avLst/>
          </a:prstGeom>
          <a:noFill/>
          <a:ln>
            <a:noFill/>
          </a:ln>
        </p:spPr>
        <p:txBody>
          <a:bodyPr anchorCtr="0" anchor="t" bIns="4570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09" name="Google Shape;609;g357fd9e02d3_1_2406"/>
          <p:cNvSpPr txBox="1"/>
          <p:nvPr>
            <p:ph idx="2" type="body"/>
          </p:nvPr>
        </p:nvSpPr>
        <p:spPr>
          <a:xfrm>
            <a:off x="2539378" y="1540347"/>
            <a:ext cx="1779300" cy="2709900"/>
          </a:xfrm>
          <a:prstGeom prst="rect">
            <a:avLst/>
          </a:prstGeom>
          <a:noFill/>
          <a:ln>
            <a:noFill/>
          </a:ln>
        </p:spPr>
        <p:txBody>
          <a:bodyPr anchorCtr="0" anchor="t" bIns="4570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10" name="Google Shape;610;g357fd9e02d3_1_2406"/>
          <p:cNvSpPr txBox="1"/>
          <p:nvPr>
            <p:ph idx="3" type="body"/>
          </p:nvPr>
        </p:nvSpPr>
        <p:spPr>
          <a:xfrm>
            <a:off x="4825444" y="1540347"/>
            <a:ext cx="1779300" cy="2709900"/>
          </a:xfrm>
          <a:prstGeom prst="rect">
            <a:avLst/>
          </a:prstGeom>
          <a:noFill/>
          <a:ln>
            <a:noFill/>
          </a:ln>
        </p:spPr>
        <p:txBody>
          <a:bodyPr anchorCtr="0" anchor="t" bIns="4570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11" name="Google Shape;611;g357fd9e02d3_1_2406"/>
          <p:cNvSpPr txBox="1"/>
          <p:nvPr>
            <p:ph idx="4" type="body"/>
          </p:nvPr>
        </p:nvSpPr>
        <p:spPr>
          <a:xfrm>
            <a:off x="7111385" y="1540347"/>
            <a:ext cx="1779300" cy="2709900"/>
          </a:xfrm>
          <a:prstGeom prst="rect">
            <a:avLst/>
          </a:prstGeom>
          <a:noFill/>
          <a:ln>
            <a:noFill/>
          </a:ln>
        </p:spPr>
        <p:txBody>
          <a:bodyPr anchorCtr="0" anchor="t" bIns="45700" lIns="0" spcFirstLastPara="1" rIns="0" wrap="square" tIns="0">
            <a:noAutofit/>
          </a:bodyPr>
          <a:lstStyle>
            <a:lvl1pPr indent="-228600" lvl="0" marL="457200" algn="l">
              <a:lnSpc>
                <a:spcPct val="100000"/>
              </a:lnSpc>
              <a:spcBef>
                <a:spcPts val="800"/>
              </a:spcBef>
              <a:spcAft>
                <a:spcPts val="0"/>
              </a:spcAft>
              <a:buClr>
                <a:schemeClr val="lt1"/>
              </a:buClr>
              <a:buSzPts val="1400"/>
              <a:buNone/>
              <a:defRPr>
                <a:solidFill>
                  <a:schemeClr val="lt1"/>
                </a:solidFill>
              </a:defRPr>
            </a:lvl1pPr>
            <a:lvl2pPr indent="-228600" lvl="1" marL="914400" algn="l">
              <a:lnSpc>
                <a:spcPct val="90000"/>
              </a:lnSpc>
              <a:spcBef>
                <a:spcPts val="400"/>
              </a:spcBef>
              <a:spcAft>
                <a:spcPts val="0"/>
              </a:spcAft>
              <a:buClr>
                <a:schemeClr val="lt1"/>
              </a:buClr>
              <a:buSzPts val="1400"/>
              <a:buFont typeface="Arial"/>
              <a:buNone/>
              <a:defRPr>
                <a:solidFill>
                  <a:schemeClr val="lt1"/>
                </a:solidFill>
              </a:defRPr>
            </a:lvl2pPr>
            <a:lvl3pPr indent="-228600" lvl="2" marL="1371600" algn="l">
              <a:lnSpc>
                <a:spcPct val="90000"/>
              </a:lnSpc>
              <a:spcBef>
                <a:spcPts val="400"/>
              </a:spcBef>
              <a:spcAft>
                <a:spcPts val="0"/>
              </a:spcAft>
              <a:buClr>
                <a:schemeClr val="lt1"/>
              </a:buClr>
              <a:buSzPts val="14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grpSp>
        <p:nvGrpSpPr>
          <p:cNvPr id="612" name="Google Shape;612;g357fd9e02d3_1_2406"/>
          <p:cNvGrpSpPr/>
          <p:nvPr/>
        </p:nvGrpSpPr>
        <p:grpSpPr>
          <a:xfrm>
            <a:off x="8523176" y="378832"/>
            <a:ext cx="278788" cy="278547"/>
            <a:chOff x="16729177" y="545963"/>
            <a:chExt cx="689727" cy="689133"/>
          </a:xfrm>
        </p:grpSpPr>
        <p:sp>
          <p:nvSpPr>
            <p:cNvPr id="613" name="Google Shape;613;g357fd9e02d3_1_2406"/>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14" name="Google Shape;614;g357fd9e02d3_1_2406"/>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dk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_Dark Streams 2">
  <p:cSld name="Breaker_Denim">
    <p:bg>
      <p:bgPr>
        <a:solidFill>
          <a:schemeClr val="lt2"/>
        </a:solidFill>
      </p:bgPr>
    </p:bg>
    <p:spTree>
      <p:nvGrpSpPr>
        <p:cNvPr id="615" name="Shape 615"/>
        <p:cNvGrpSpPr/>
        <p:nvPr/>
      </p:nvGrpSpPr>
      <p:grpSpPr>
        <a:xfrm>
          <a:off x="0" y="0"/>
          <a:ext cx="0" cy="0"/>
          <a:chOff x="0" y="0"/>
          <a:chExt cx="0" cy="0"/>
        </a:xfrm>
      </p:grpSpPr>
      <p:sp>
        <p:nvSpPr>
          <p:cNvPr id="616" name="Google Shape;616;g357fd9e02d3_1_2418"/>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SzPts val="2200"/>
              <a:buNone/>
              <a:defRPr i="1" sz="3300">
                <a:solidFill>
                  <a:schemeClr val="lt1"/>
                </a:solidFill>
              </a:defRPr>
            </a:lvl1pPr>
            <a:lvl2pPr lvl="1" algn="l">
              <a:lnSpc>
                <a:spcPct val="100000"/>
              </a:lnSpc>
              <a:spcBef>
                <a:spcPts val="0"/>
              </a:spcBef>
              <a:spcAft>
                <a:spcPts val="0"/>
              </a:spcAft>
              <a:buSzPts val="2400"/>
              <a:buNone/>
              <a:defRPr i="1" sz="3300">
                <a:solidFill>
                  <a:schemeClr val="lt1"/>
                </a:solidFill>
              </a:defRPr>
            </a:lvl2pPr>
            <a:lvl3pPr lvl="2" algn="l">
              <a:lnSpc>
                <a:spcPct val="100000"/>
              </a:lnSpc>
              <a:spcBef>
                <a:spcPts val="0"/>
              </a:spcBef>
              <a:spcAft>
                <a:spcPts val="0"/>
              </a:spcAft>
              <a:buSzPts val="2400"/>
              <a:buNone/>
              <a:defRPr i="1" sz="3300">
                <a:solidFill>
                  <a:schemeClr val="lt1"/>
                </a:solidFill>
              </a:defRPr>
            </a:lvl3pPr>
            <a:lvl4pPr lvl="3" algn="l">
              <a:lnSpc>
                <a:spcPct val="100000"/>
              </a:lnSpc>
              <a:spcBef>
                <a:spcPts val="0"/>
              </a:spcBef>
              <a:spcAft>
                <a:spcPts val="0"/>
              </a:spcAft>
              <a:buSzPts val="2400"/>
              <a:buNone/>
              <a:defRPr i="1" sz="3300">
                <a:solidFill>
                  <a:schemeClr val="lt1"/>
                </a:solidFill>
              </a:defRPr>
            </a:lvl4pPr>
            <a:lvl5pPr lvl="4" algn="l">
              <a:lnSpc>
                <a:spcPct val="100000"/>
              </a:lnSpc>
              <a:spcBef>
                <a:spcPts val="0"/>
              </a:spcBef>
              <a:spcAft>
                <a:spcPts val="0"/>
              </a:spcAft>
              <a:buSzPts val="2400"/>
              <a:buNone/>
              <a:defRPr i="1" sz="3300">
                <a:solidFill>
                  <a:schemeClr val="lt1"/>
                </a:solidFill>
              </a:defRPr>
            </a:lvl5pPr>
            <a:lvl6pPr lvl="5" algn="l">
              <a:lnSpc>
                <a:spcPct val="100000"/>
              </a:lnSpc>
              <a:spcBef>
                <a:spcPts val="0"/>
              </a:spcBef>
              <a:spcAft>
                <a:spcPts val="0"/>
              </a:spcAft>
              <a:buSzPts val="2400"/>
              <a:buNone/>
              <a:defRPr i="1" sz="3300">
                <a:solidFill>
                  <a:schemeClr val="lt1"/>
                </a:solidFill>
              </a:defRPr>
            </a:lvl6pPr>
            <a:lvl7pPr lvl="6" algn="l">
              <a:lnSpc>
                <a:spcPct val="100000"/>
              </a:lnSpc>
              <a:spcBef>
                <a:spcPts val="0"/>
              </a:spcBef>
              <a:spcAft>
                <a:spcPts val="0"/>
              </a:spcAft>
              <a:buSzPts val="2400"/>
              <a:buNone/>
              <a:defRPr i="1" sz="3300">
                <a:solidFill>
                  <a:schemeClr val="lt1"/>
                </a:solidFill>
              </a:defRPr>
            </a:lvl7pPr>
            <a:lvl8pPr lvl="7" algn="l">
              <a:lnSpc>
                <a:spcPct val="100000"/>
              </a:lnSpc>
              <a:spcBef>
                <a:spcPts val="0"/>
              </a:spcBef>
              <a:spcAft>
                <a:spcPts val="0"/>
              </a:spcAft>
              <a:buSzPts val="2400"/>
              <a:buNone/>
              <a:defRPr i="1" sz="3300">
                <a:solidFill>
                  <a:schemeClr val="lt1"/>
                </a:solidFill>
              </a:defRPr>
            </a:lvl8pPr>
            <a:lvl9pPr lvl="8" algn="l">
              <a:lnSpc>
                <a:spcPct val="100000"/>
              </a:lnSpc>
              <a:spcBef>
                <a:spcPts val="0"/>
              </a:spcBef>
              <a:spcAft>
                <a:spcPts val="0"/>
              </a:spcAft>
              <a:buSzPts val="2400"/>
              <a:buNone/>
              <a:defRPr i="1" sz="3300">
                <a:solidFill>
                  <a:schemeClr val="lt1"/>
                </a:solidFill>
              </a:defRPr>
            </a:lvl9pPr>
          </a:lstStyle>
          <a:p/>
        </p:txBody>
      </p:sp>
      <p:grpSp>
        <p:nvGrpSpPr>
          <p:cNvPr id="617" name="Google Shape;617;g357fd9e02d3_1_2418"/>
          <p:cNvGrpSpPr/>
          <p:nvPr/>
        </p:nvGrpSpPr>
        <p:grpSpPr>
          <a:xfrm>
            <a:off x="8523176" y="378832"/>
            <a:ext cx="278788" cy="278547"/>
            <a:chOff x="16729177" y="545963"/>
            <a:chExt cx="689727" cy="689133"/>
          </a:xfrm>
        </p:grpSpPr>
        <p:sp>
          <p:nvSpPr>
            <p:cNvPr id="618" name="Google Shape;618;g357fd9e02d3_1_2418"/>
            <p:cNvSpPr/>
            <p:nvPr/>
          </p:nvSpPr>
          <p:spPr>
            <a:xfrm>
              <a:off x="16863453" y="680513"/>
              <a:ext cx="421170" cy="420033"/>
            </a:xfrm>
            <a:custGeom>
              <a:rect b="b" l="l" r="r" t="t"/>
              <a:pathLst>
                <a:path extrusionOk="0" h="9050" w="9074">
                  <a:moveTo>
                    <a:pt x="4370" y="0"/>
                  </a:moveTo>
                  <a:cubicBezTo>
                    <a:pt x="4334" y="369"/>
                    <a:pt x="4323" y="750"/>
                    <a:pt x="4311" y="1131"/>
                  </a:cubicBezTo>
                  <a:lnTo>
                    <a:pt x="4275" y="2263"/>
                  </a:lnTo>
                  <a:cubicBezTo>
                    <a:pt x="4263" y="2572"/>
                    <a:pt x="4263" y="2882"/>
                    <a:pt x="4263" y="3191"/>
                  </a:cubicBezTo>
                  <a:cubicBezTo>
                    <a:pt x="4144" y="2917"/>
                    <a:pt x="4001" y="2620"/>
                    <a:pt x="3894" y="2334"/>
                  </a:cubicBezTo>
                  <a:lnTo>
                    <a:pt x="3430" y="1298"/>
                  </a:lnTo>
                  <a:cubicBezTo>
                    <a:pt x="3263" y="953"/>
                    <a:pt x="3108" y="608"/>
                    <a:pt x="2941" y="262"/>
                  </a:cubicBezTo>
                  <a:lnTo>
                    <a:pt x="2644" y="381"/>
                  </a:lnTo>
                  <a:cubicBezTo>
                    <a:pt x="2763" y="739"/>
                    <a:pt x="2894" y="1096"/>
                    <a:pt x="3025" y="1453"/>
                  </a:cubicBezTo>
                  <a:lnTo>
                    <a:pt x="3430" y="2513"/>
                  </a:lnTo>
                  <a:cubicBezTo>
                    <a:pt x="3549" y="2810"/>
                    <a:pt x="3656" y="3096"/>
                    <a:pt x="3775" y="3394"/>
                  </a:cubicBezTo>
                  <a:cubicBezTo>
                    <a:pt x="3549" y="3167"/>
                    <a:pt x="3322" y="2965"/>
                    <a:pt x="3096" y="2739"/>
                  </a:cubicBezTo>
                  <a:lnTo>
                    <a:pt x="2287" y="1965"/>
                  </a:lnTo>
                  <a:cubicBezTo>
                    <a:pt x="2001" y="1703"/>
                    <a:pt x="1727" y="1453"/>
                    <a:pt x="1429" y="1203"/>
                  </a:cubicBezTo>
                  <a:lnTo>
                    <a:pt x="1215" y="1429"/>
                  </a:lnTo>
                  <a:lnTo>
                    <a:pt x="1965" y="2274"/>
                  </a:lnTo>
                  <a:lnTo>
                    <a:pt x="2739" y="3096"/>
                  </a:lnTo>
                  <a:cubicBezTo>
                    <a:pt x="2953" y="3322"/>
                    <a:pt x="3180" y="3536"/>
                    <a:pt x="3394" y="3763"/>
                  </a:cubicBezTo>
                  <a:cubicBezTo>
                    <a:pt x="3120" y="3644"/>
                    <a:pt x="2822" y="3525"/>
                    <a:pt x="2525" y="3417"/>
                  </a:cubicBezTo>
                  <a:lnTo>
                    <a:pt x="1465" y="3025"/>
                  </a:lnTo>
                  <a:cubicBezTo>
                    <a:pt x="1108" y="2905"/>
                    <a:pt x="751" y="2751"/>
                    <a:pt x="393" y="2632"/>
                  </a:cubicBezTo>
                  <a:lnTo>
                    <a:pt x="274" y="2929"/>
                  </a:lnTo>
                  <a:lnTo>
                    <a:pt x="1298" y="3417"/>
                  </a:lnTo>
                  <a:lnTo>
                    <a:pt x="2346" y="3882"/>
                  </a:lnTo>
                  <a:cubicBezTo>
                    <a:pt x="2620" y="4013"/>
                    <a:pt x="2906" y="4132"/>
                    <a:pt x="3203" y="4251"/>
                  </a:cubicBezTo>
                  <a:cubicBezTo>
                    <a:pt x="2894" y="4251"/>
                    <a:pt x="2572" y="4275"/>
                    <a:pt x="2263" y="4275"/>
                  </a:cubicBezTo>
                  <a:lnTo>
                    <a:pt x="1132" y="4298"/>
                  </a:lnTo>
                  <a:cubicBezTo>
                    <a:pt x="763" y="4310"/>
                    <a:pt x="382" y="4334"/>
                    <a:pt x="1" y="4358"/>
                  </a:cubicBezTo>
                  <a:lnTo>
                    <a:pt x="1" y="4668"/>
                  </a:lnTo>
                  <a:cubicBezTo>
                    <a:pt x="382" y="4703"/>
                    <a:pt x="763" y="4715"/>
                    <a:pt x="1132" y="4727"/>
                  </a:cubicBezTo>
                  <a:lnTo>
                    <a:pt x="2263" y="4763"/>
                  </a:lnTo>
                  <a:cubicBezTo>
                    <a:pt x="2941" y="4775"/>
                    <a:pt x="3596" y="4775"/>
                    <a:pt x="4263" y="4787"/>
                  </a:cubicBezTo>
                  <a:cubicBezTo>
                    <a:pt x="4263" y="5465"/>
                    <a:pt x="4275" y="6120"/>
                    <a:pt x="4287" y="6787"/>
                  </a:cubicBezTo>
                  <a:lnTo>
                    <a:pt x="4323" y="7918"/>
                  </a:lnTo>
                  <a:cubicBezTo>
                    <a:pt x="4334" y="8287"/>
                    <a:pt x="4346" y="8680"/>
                    <a:pt x="4382" y="9049"/>
                  </a:cubicBezTo>
                  <a:lnTo>
                    <a:pt x="4680" y="9049"/>
                  </a:lnTo>
                  <a:cubicBezTo>
                    <a:pt x="4704" y="8680"/>
                    <a:pt x="4727" y="8287"/>
                    <a:pt x="4739" y="7918"/>
                  </a:cubicBezTo>
                  <a:lnTo>
                    <a:pt x="4763" y="6787"/>
                  </a:lnTo>
                  <a:cubicBezTo>
                    <a:pt x="4787" y="6477"/>
                    <a:pt x="4787" y="6144"/>
                    <a:pt x="4787" y="5834"/>
                  </a:cubicBezTo>
                  <a:cubicBezTo>
                    <a:pt x="4906" y="6132"/>
                    <a:pt x="5037" y="6418"/>
                    <a:pt x="5168" y="6715"/>
                  </a:cubicBezTo>
                  <a:lnTo>
                    <a:pt x="5632" y="7739"/>
                  </a:lnTo>
                  <a:cubicBezTo>
                    <a:pt x="5799" y="8085"/>
                    <a:pt x="5942" y="8418"/>
                    <a:pt x="6120" y="8763"/>
                  </a:cubicBezTo>
                  <a:lnTo>
                    <a:pt x="6394" y="8656"/>
                  </a:lnTo>
                  <a:cubicBezTo>
                    <a:pt x="6275" y="8299"/>
                    <a:pt x="6132" y="7942"/>
                    <a:pt x="6013" y="7585"/>
                  </a:cubicBezTo>
                  <a:lnTo>
                    <a:pt x="5620" y="6525"/>
                  </a:lnTo>
                  <a:cubicBezTo>
                    <a:pt x="5501" y="6227"/>
                    <a:pt x="5382" y="5930"/>
                    <a:pt x="5275" y="5632"/>
                  </a:cubicBezTo>
                  <a:lnTo>
                    <a:pt x="5275" y="5632"/>
                  </a:lnTo>
                  <a:cubicBezTo>
                    <a:pt x="5501" y="5858"/>
                    <a:pt x="5739" y="6084"/>
                    <a:pt x="5977" y="6311"/>
                  </a:cubicBezTo>
                  <a:lnTo>
                    <a:pt x="6811" y="7085"/>
                  </a:lnTo>
                  <a:cubicBezTo>
                    <a:pt x="7085" y="7335"/>
                    <a:pt x="7359" y="7585"/>
                    <a:pt x="7656" y="7847"/>
                  </a:cubicBezTo>
                  <a:lnTo>
                    <a:pt x="7859" y="7632"/>
                  </a:lnTo>
                  <a:lnTo>
                    <a:pt x="7109" y="6787"/>
                  </a:lnTo>
                  <a:lnTo>
                    <a:pt x="6335" y="5953"/>
                  </a:lnTo>
                  <a:cubicBezTo>
                    <a:pt x="6108" y="5715"/>
                    <a:pt x="5882" y="5489"/>
                    <a:pt x="5656" y="5251"/>
                  </a:cubicBezTo>
                  <a:lnTo>
                    <a:pt x="5656" y="5251"/>
                  </a:lnTo>
                  <a:cubicBezTo>
                    <a:pt x="5954" y="5370"/>
                    <a:pt x="6251" y="5489"/>
                    <a:pt x="6549" y="5596"/>
                  </a:cubicBezTo>
                  <a:lnTo>
                    <a:pt x="7609" y="5989"/>
                  </a:lnTo>
                  <a:cubicBezTo>
                    <a:pt x="7966" y="6108"/>
                    <a:pt x="8323" y="6251"/>
                    <a:pt x="8680" y="6370"/>
                  </a:cubicBezTo>
                  <a:lnTo>
                    <a:pt x="8787" y="6096"/>
                  </a:lnTo>
                  <a:lnTo>
                    <a:pt x="7763" y="5608"/>
                  </a:lnTo>
                  <a:lnTo>
                    <a:pt x="6728" y="5144"/>
                  </a:lnTo>
                  <a:cubicBezTo>
                    <a:pt x="6430" y="5013"/>
                    <a:pt x="6156" y="4894"/>
                    <a:pt x="5858" y="4763"/>
                  </a:cubicBezTo>
                  <a:cubicBezTo>
                    <a:pt x="6168" y="4763"/>
                    <a:pt x="6489" y="4739"/>
                    <a:pt x="6811" y="4739"/>
                  </a:cubicBezTo>
                  <a:lnTo>
                    <a:pt x="7942" y="4715"/>
                  </a:lnTo>
                  <a:cubicBezTo>
                    <a:pt x="8311" y="4703"/>
                    <a:pt x="8692" y="4679"/>
                    <a:pt x="9073" y="4656"/>
                  </a:cubicBezTo>
                  <a:lnTo>
                    <a:pt x="9073" y="4358"/>
                  </a:lnTo>
                  <a:cubicBezTo>
                    <a:pt x="8692" y="4322"/>
                    <a:pt x="8311" y="4310"/>
                    <a:pt x="7942" y="4298"/>
                  </a:cubicBezTo>
                  <a:lnTo>
                    <a:pt x="6775" y="4287"/>
                  </a:lnTo>
                  <a:cubicBezTo>
                    <a:pt x="6108" y="4275"/>
                    <a:pt x="5454" y="4251"/>
                    <a:pt x="4787" y="4251"/>
                  </a:cubicBezTo>
                  <a:cubicBezTo>
                    <a:pt x="4787" y="3584"/>
                    <a:pt x="4787" y="2929"/>
                    <a:pt x="4763" y="2263"/>
                  </a:cubicBezTo>
                  <a:lnTo>
                    <a:pt x="4739" y="1131"/>
                  </a:lnTo>
                  <a:cubicBezTo>
                    <a:pt x="4727" y="750"/>
                    <a:pt x="4704" y="369"/>
                    <a:pt x="468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619" name="Google Shape;619;g357fd9e02d3_1_2418"/>
            <p:cNvSpPr/>
            <p:nvPr/>
          </p:nvSpPr>
          <p:spPr>
            <a:xfrm>
              <a:off x="16729177" y="545963"/>
              <a:ext cx="689727" cy="689133"/>
            </a:xfrm>
            <a:custGeom>
              <a:rect b="b" l="l" r="r" t="t"/>
              <a:pathLst>
                <a:path extrusionOk="0" h="14848" w="14860">
                  <a:moveTo>
                    <a:pt x="7430" y="691"/>
                  </a:moveTo>
                  <a:cubicBezTo>
                    <a:pt x="11133" y="691"/>
                    <a:pt x="14157" y="3703"/>
                    <a:pt x="14157" y="7418"/>
                  </a:cubicBezTo>
                  <a:cubicBezTo>
                    <a:pt x="14157" y="11121"/>
                    <a:pt x="11133" y="14145"/>
                    <a:pt x="7430" y="14145"/>
                  </a:cubicBezTo>
                  <a:cubicBezTo>
                    <a:pt x="3727" y="14145"/>
                    <a:pt x="703" y="11121"/>
                    <a:pt x="703" y="7418"/>
                  </a:cubicBezTo>
                  <a:cubicBezTo>
                    <a:pt x="703" y="3703"/>
                    <a:pt x="3727" y="691"/>
                    <a:pt x="7430" y="691"/>
                  </a:cubicBezTo>
                  <a:close/>
                  <a:moveTo>
                    <a:pt x="7430" y="0"/>
                  </a:moveTo>
                  <a:cubicBezTo>
                    <a:pt x="3334" y="0"/>
                    <a:pt x="1" y="3334"/>
                    <a:pt x="1" y="7430"/>
                  </a:cubicBezTo>
                  <a:cubicBezTo>
                    <a:pt x="1" y="11525"/>
                    <a:pt x="3334" y="14847"/>
                    <a:pt x="7430" y="14847"/>
                  </a:cubicBezTo>
                  <a:cubicBezTo>
                    <a:pt x="11526" y="14847"/>
                    <a:pt x="14860" y="11513"/>
                    <a:pt x="14860" y="7418"/>
                  </a:cubicBezTo>
                  <a:cubicBezTo>
                    <a:pt x="14860" y="3322"/>
                    <a:pt x="11526" y="0"/>
                    <a:pt x="7430"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pic>
        <p:nvPicPr>
          <p:cNvPr id="620" name="Google Shape;620;g357fd9e02d3_1_2418"/>
          <p:cNvPicPr preferRelativeResize="0"/>
          <p:nvPr/>
        </p:nvPicPr>
        <p:blipFill rotWithShape="1">
          <a:blip r:embed="rId2">
            <a:alphaModFix/>
          </a:blip>
          <a:srcRect b="0" l="0" r="0" t="0"/>
          <a:stretch/>
        </p:blipFill>
        <p:spPr>
          <a:xfrm>
            <a:off x="-1200" y="8930"/>
            <a:ext cx="9144003" cy="512564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22.xml"/><Relationship Id="rId3" Type="http://schemas.openxmlformats.org/officeDocument/2006/relationships/slideLayout" Target="../slideLayouts/slideLayout323.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5" Type="http://schemas.openxmlformats.org/officeDocument/2006/relationships/slideLayout" Target="../slideLayouts/slideLayout325.xml"/><Relationship Id="rId6" Type="http://schemas.openxmlformats.org/officeDocument/2006/relationships/slideLayout" Target="../slideLayouts/slideLayout326.xml"/><Relationship Id="rId7" Type="http://schemas.openxmlformats.org/officeDocument/2006/relationships/slideLayout" Target="../slideLayouts/slideLayout327.xml"/><Relationship Id="rId8" Type="http://schemas.openxmlformats.org/officeDocument/2006/relationships/slideLayout" Target="../slideLayouts/slideLayout328.xml"/><Relationship Id="rId30" Type="http://schemas.openxmlformats.org/officeDocument/2006/relationships/theme" Target="../theme/theme7.xml"/><Relationship Id="rId20" Type="http://schemas.openxmlformats.org/officeDocument/2006/relationships/slideLayout" Target="../slideLayouts/slideLayout340.xml"/><Relationship Id="rId22" Type="http://schemas.openxmlformats.org/officeDocument/2006/relationships/slideLayout" Target="../slideLayouts/slideLayout342.xml"/><Relationship Id="rId21" Type="http://schemas.openxmlformats.org/officeDocument/2006/relationships/slideLayout" Target="../slideLayouts/slideLayout341.xml"/><Relationship Id="rId24" Type="http://schemas.openxmlformats.org/officeDocument/2006/relationships/slideLayout" Target="../slideLayouts/slideLayout344.xml"/><Relationship Id="rId23" Type="http://schemas.openxmlformats.org/officeDocument/2006/relationships/slideLayout" Target="../slideLayouts/slideLayout343.xml"/><Relationship Id="rId26" Type="http://schemas.openxmlformats.org/officeDocument/2006/relationships/slideLayout" Target="../slideLayouts/slideLayout346.xml"/><Relationship Id="rId25" Type="http://schemas.openxmlformats.org/officeDocument/2006/relationships/slideLayout" Target="../slideLayouts/slideLayout345.xml"/><Relationship Id="rId28" Type="http://schemas.openxmlformats.org/officeDocument/2006/relationships/slideLayout" Target="../slideLayouts/slideLayout348.xml"/><Relationship Id="rId27" Type="http://schemas.openxmlformats.org/officeDocument/2006/relationships/slideLayout" Target="../slideLayouts/slideLayout347.xml"/><Relationship Id="rId29" Type="http://schemas.openxmlformats.org/officeDocument/2006/relationships/slideLayout" Target="../slideLayouts/slideLayout349.xml"/><Relationship Id="rId11" Type="http://schemas.openxmlformats.org/officeDocument/2006/relationships/slideLayout" Target="../slideLayouts/slideLayout331.xml"/><Relationship Id="rId10" Type="http://schemas.openxmlformats.org/officeDocument/2006/relationships/slideLayout" Target="../slideLayouts/slideLayout330.xml"/><Relationship Id="rId13" Type="http://schemas.openxmlformats.org/officeDocument/2006/relationships/slideLayout" Target="../slideLayouts/slideLayout333.xml"/><Relationship Id="rId12" Type="http://schemas.openxmlformats.org/officeDocument/2006/relationships/slideLayout" Target="../slideLayouts/slideLayout332.xml"/><Relationship Id="rId15" Type="http://schemas.openxmlformats.org/officeDocument/2006/relationships/slideLayout" Target="../slideLayouts/slideLayout335.xml"/><Relationship Id="rId14" Type="http://schemas.openxmlformats.org/officeDocument/2006/relationships/slideLayout" Target="../slideLayouts/slideLayout334.xml"/><Relationship Id="rId17" Type="http://schemas.openxmlformats.org/officeDocument/2006/relationships/slideLayout" Target="../slideLayouts/slideLayout337.xml"/><Relationship Id="rId16" Type="http://schemas.openxmlformats.org/officeDocument/2006/relationships/slideLayout" Target="../slideLayouts/slideLayout336.xml"/><Relationship Id="rId19" Type="http://schemas.openxmlformats.org/officeDocument/2006/relationships/slideLayout" Target="../slideLayouts/slideLayout339.xml"/><Relationship Id="rId18" Type="http://schemas.openxmlformats.org/officeDocument/2006/relationships/slideLayout" Target="../slideLayouts/slideLayout338.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388.xml"/><Relationship Id="rId42" Type="http://schemas.openxmlformats.org/officeDocument/2006/relationships/slideLayout" Target="../slideLayouts/slideLayout390.xml"/><Relationship Id="rId41" Type="http://schemas.openxmlformats.org/officeDocument/2006/relationships/slideLayout" Target="../slideLayouts/slideLayout389.xml"/><Relationship Id="rId44" Type="http://schemas.openxmlformats.org/officeDocument/2006/relationships/slideLayout" Target="../slideLayouts/slideLayout392.xml"/><Relationship Id="rId43" Type="http://schemas.openxmlformats.org/officeDocument/2006/relationships/slideLayout" Target="../slideLayouts/slideLayout391.xml"/><Relationship Id="rId46" Type="http://schemas.openxmlformats.org/officeDocument/2006/relationships/slideLayout" Target="../slideLayouts/slideLayout394.xml"/><Relationship Id="rId45" Type="http://schemas.openxmlformats.org/officeDocument/2006/relationships/slideLayout" Target="../slideLayouts/slideLayout393.xml"/><Relationship Id="rId1" Type="http://schemas.openxmlformats.org/officeDocument/2006/relationships/image" Target="../media/image8.png"/><Relationship Id="rId2" Type="http://schemas.openxmlformats.org/officeDocument/2006/relationships/slideLayout" Target="../slideLayouts/slideLayout350.xml"/><Relationship Id="rId3" Type="http://schemas.openxmlformats.org/officeDocument/2006/relationships/slideLayout" Target="../slideLayouts/slideLayout351.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48" Type="http://schemas.openxmlformats.org/officeDocument/2006/relationships/slideLayout" Target="../slideLayouts/slideLayout396.xml"/><Relationship Id="rId47" Type="http://schemas.openxmlformats.org/officeDocument/2006/relationships/slideLayout" Target="../slideLayouts/slideLayout395.xml"/><Relationship Id="rId49" Type="http://schemas.openxmlformats.org/officeDocument/2006/relationships/slideLayout" Target="../slideLayouts/slideLayout397.xml"/><Relationship Id="rId5" Type="http://schemas.openxmlformats.org/officeDocument/2006/relationships/slideLayout" Target="../slideLayouts/slideLayout353.xml"/><Relationship Id="rId6" Type="http://schemas.openxmlformats.org/officeDocument/2006/relationships/slideLayout" Target="../slideLayouts/slideLayout354.xml"/><Relationship Id="rId7" Type="http://schemas.openxmlformats.org/officeDocument/2006/relationships/slideLayout" Target="../slideLayouts/slideLayout355.xml"/><Relationship Id="rId8" Type="http://schemas.openxmlformats.org/officeDocument/2006/relationships/slideLayout" Target="../slideLayouts/slideLayout356.xml"/><Relationship Id="rId31" Type="http://schemas.openxmlformats.org/officeDocument/2006/relationships/slideLayout" Target="../slideLayouts/slideLayout379.xml"/><Relationship Id="rId30" Type="http://schemas.openxmlformats.org/officeDocument/2006/relationships/slideLayout" Target="../slideLayouts/slideLayout378.xml"/><Relationship Id="rId33" Type="http://schemas.openxmlformats.org/officeDocument/2006/relationships/slideLayout" Target="../slideLayouts/slideLayout381.xml"/><Relationship Id="rId32" Type="http://schemas.openxmlformats.org/officeDocument/2006/relationships/slideLayout" Target="../slideLayouts/slideLayout380.xml"/><Relationship Id="rId35" Type="http://schemas.openxmlformats.org/officeDocument/2006/relationships/slideLayout" Target="../slideLayouts/slideLayout383.xml"/><Relationship Id="rId34" Type="http://schemas.openxmlformats.org/officeDocument/2006/relationships/slideLayout" Target="../slideLayouts/slideLayout382.xml"/><Relationship Id="rId37" Type="http://schemas.openxmlformats.org/officeDocument/2006/relationships/slideLayout" Target="../slideLayouts/slideLayout385.xml"/><Relationship Id="rId36" Type="http://schemas.openxmlformats.org/officeDocument/2006/relationships/slideLayout" Target="../slideLayouts/slideLayout384.xml"/><Relationship Id="rId39" Type="http://schemas.openxmlformats.org/officeDocument/2006/relationships/slideLayout" Target="../slideLayouts/slideLayout387.xml"/><Relationship Id="rId38" Type="http://schemas.openxmlformats.org/officeDocument/2006/relationships/slideLayout" Target="../slideLayouts/slideLayout386.xml"/><Relationship Id="rId20" Type="http://schemas.openxmlformats.org/officeDocument/2006/relationships/slideLayout" Target="../slideLayouts/slideLayout368.xml"/><Relationship Id="rId22" Type="http://schemas.openxmlformats.org/officeDocument/2006/relationships/slideLayout" Target="../slideLayouts/slideLayout370.xml"/><Relationship Id="rId21" Type="http://schemas.openxmlformats.org/officeDocument/2006/relationships/slideLayout" Target="../slideLayouts/slideLayout369.xml"/><Relationship Id="rId24" Type="http://schemas.openxmlformats.org/officeDocument/2006/relationships/slideLayout" Target="../slideLayouts/slideLayout372.xml"/><Relationship Id="rId23" Type="http://schemas.openxmlformats.org/officeDocument/2006/relationships/slideLayout" Target="../slideLayouts/slideLayout371.xml"/><Relationship Id="rId60" Type="http://schemas.openxmlformats.org/officeDocument/2006/relationships/theme" Target="../theme/theme10.xml"/><Relationship Id="rId26" Type="http://schemas.openxmlformats.org/officeDocument/2006/relationships/slideLayout" Target="../slideLayouts/slideLayout374.xml"/><Relationship Id="rId25" Type="http://schemas.openxmlformats.org/officeDocument/2006/relationships/slideLayout" Target="../slideLayouts/slideLayout373.xml"/><Relationship Id="rId28" Type="http://schemas.openxmlformats.org/officeDocument/2006/relationships/slideLayout" Target="../slideLayouts/slideLayout376.xml"/><Relationship Id="rId27" Type="http://schemas.openxmlformats.org/officeDocument/2006/relationships/slideLayout" Target="../slideLayouts/slideLayout375.xml"/><Relationship Id="rId29" Type="http://schemas.openxmlformats.org/officeDocument/2006/relationships/slideLayout" Target="../slideLayouts/slideLayout377.xml"/><Relationship Id="rId51" Type="http://schemas.openxmlformats.org/officeDocument/2006/relationships/slideLayout" Target="../slideLayouts/slideLayout399.xml"/><Relationship Id="rId50" Type="http://schemas.openxmlformats.org/officeDocument/2006/relationships/slideLayout" Target="../slideLayouts/slideLayout398.xml"/><Relationship Id="rId53" Type="http://schemas.openxmlformats.org/officeDocument/2006/relationships/slideLayout" Target="../slideLayouts/slideLayout401.xml"/><Relationship Id="rId52" Type="http://schemas.openxmlformats.org/officeDocument/2006/relationships/slideLayout" Target="../slideLayouts/slideLayout400.xml"/><Relationship Id="rId11" Type="http://schemas.openxmlformats.org/officeDocument/2006/relationships/slideLayout" Target="../slideLayouts/slideLayout359.xml"/><Relationship Id="rId55" Type="http://schemas.openxmlformats.org/officeDocument/2006/relationships/slideLayout" Target="../slideLayouts/slideLayout403.xml"/><Relationship Id="rId10" Type="http://schemas.openxmlformats.org/officeDocument/2006/relationships/slideLayout" Target="../slideLayouts/slideLayout358.xml"/><Relationship Id="rId54" Type="http://schemas.openxmlformats.org/officeDocument/2006/relationships/slideLayout" Target="../slideLayouts/slideLayout402.xml"/><Relationship Id="rId13" Type="http://schemas.openxmlformats.org/officeDocument/2006/relationships/slideLayout" Target="../slideLayouts/slideLayout361.xml"/><Relationship Id="rId57" Type="http://schemas.openxmlformats.org/officeDocument/2006/relationships/slideLayout" Target="../slideLayouts/slideLayout405.xml"/><Relationship Id="rId12" Type="http://schemas.openxmlformats.org/officeDocument/2006/relationships/slideLayout" Target="../slideLayouts/slideLayout360.xml"/><Relationship Id="rId56" Type="http://schemas.openxmlformats.org/officeDocument/2006/relationships/slideLayout" Target="../slideLayouts/slideLayout404.xml"/><Relationship Id="rId15" Type="http://schemas.openxmlformats.org/officeDocument/2006/relationships/slideLayout" Target="../slideLayouts/slideLayout363.xml"/><Relationship Id="rId59" Type="http://schemas.openxmlformats.org/officeDocument/2006/relationships/slideLayout" Target="../slideLayouts/slideLayout407.xml"/><Relationship Id="rId14" Type="http://schemas.openxmlformats.org/officeDocument/2006/relationships/slideLayout" Target="../slideLayouts/slideLayout362.xml"/><Relationship Id="rId58" Type="http://schemas.openxmlformats.org/officeDocument/2006/relationships/slideLayout" Target="../slideLayouts/slideLayout406.xml"/><Relationship Id="rId17" Type="http://schemas.openxmlformats.org/officeDocument/2006/relationships/slideLayout" Target="../slideLayouts/slideLayout365.xml"/><Relationship Id="rId16" Type="http://schemas.openxmlformats.org/officeDocument/2006/relationships/slideLayout" Target="../slideLayouts/slideLayout364.xml"/><Relationship Id="rId19" Type="http://schemas.openxmlformats.org/officeDocument/2006/relationships/slideLayout" Target="../slideLayouts/slideLayout367.xml"/><Relationship Id="rId18"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8.xml"/><Relationship Id="rId42" Type="http://schemas.openxmlformats.org/officeDocument/2006/relationships/slideLayout" Target="../slideLayouts/slideLayout70.xml"/><Relationship Id="rId41" Type="http://schemas.openxmlformats.org/officeDocument/2006/relationships/slideLayout" Target="../slideLayouts/slideLayout69.xml"/><Relationship Id="rId44" Type="http://schemas.openxmlformats.org/officeDocument/2006/relationships/slideLayout" Target="../slideLayouts/slideLayout72.xml"/><Relationship Id="rId43" Type="http://schemas.openxmlformats.org/officeDocument/2006/relationships/slideLayout" Target="../slideLayouts/slideLayout71.xml"/><Relationship Id="rId46" Type="http://schemas.openxmlformats.org/officeDocument/2006/relationships/slideLayout" Target="../slideLayouts/slideLayout74.xml"/><Relationship Id="rId45" Type="http://schemas.openxmlformats.org/officeDocument/2006/relationships/slideLayout" Target="../slideLayouts/slideLayout73.xml"/><Relationship Id="rId1" Type="http://schemas.openxmlformats.org/officeDocument/2006/relationships/image" Target="../media/image8.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48" Type="http://schemas.openxmlformats.org/officeDocument/2006/relationships/slideLayout" Target="../slideLayouts/slideLayout76.xml"/><Relationship Id="rId47" Type="http://schemas.openxmlformats.org/officeDocument/2006/relationships/slideLayout" Target="../slideLayouts/slideLayout75.xml"/><Relationship Id="rId49" Type="http://schemas.openxmlformats.org/officeDocument/2006/relationships/slideLayout" Target="../slideLayouts/slideLayout7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33" Type="http://schemas.openxmlformats.org/officeDocument/2006/relationships/slideLayout" Target="../slideLayouts/slideLayout61.xml"/><Relationship Id="rId32" Type="http://schemas.openxmlformats.org/officeDocument/2006/relationships/slideLayout" Target="../slideLayouts/slideLayout60.xml"/><Relationship Id="rId35" Type="http://schemas.openxmlformats.org/officeDocument/2006/relationships/slideLayout" Target="../slideLayouts/slideLayout63.xml"/><Relationship Id="rId34" Type="http://schemas.openxmlformats.org/officeDocument/2006/relationships/slideLayout" Target="../slideLayouts/slideLayout62.xml"/><Relationship Id="rId37" Type="http://schemas.openxmlformats.org/officeDocument/2006/relationships/slideLayout" Target="../slideLayouts/slideLayout65.xml"/><Relationship Id="rId36" Type="http://schemas.openxmlformats.org/officeDocument/2006/relationships/slideLayout" Target="../slideLayouts/slideLayout64.xml"/><Relationship Id="rId39" Type="http://schemas.openxmlformats.org/officeDocument/2006/relationships/slideLayout" Target="../slideLayouts/slideLayout67.xml"/><Relationship Id="rId38" Type="http://schemas.openxmlformats.org/officeDocument/2006/relationships/slideLayout" Target="../slideLayouts/slideLayout66.xml"/><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60" Type="http://schemas.openxmlformats.org/officeDocument/2006/relationships/theme" Target="../theme/theme8.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29" Type="http://schemas.openxmlformats.org/officeDocument/2006/relationships/slideLayout" Target="../slideLayouts/slideLayout57.xml"/><Relationship Id="rId51" Type="http://schemas.openxmlformats.org/officeDocument/2006/relationships/slideLayout" Target="../slideLayouts/slideLayout79.xml"/><Relationship Id="rId50" Type="http://schemas.openxmlformats.org/officeDocument/2006/relationships/slideLayout" Target="../slideLayouts/slideLayout78.xml"/><Relationship Id="rId53" Type="http://schemas.openxmlformats.org/officeDocument/2006/relationships/slideLayout" Target="../slideLayouts/slideLayout81.xml"/><Relationship Id="rId52" Type="http://schemas.openxmlformats.org/officeDocument/2006/relationships/slideLayout" Target="../slideLayouts/slideLayout80.xml"/><Relationship Id="rId11" Type="http://schemas.openxmlformats.org/officeDocument/2006/relationships/slideLayout" Target="../slideLayouts/slideLayout39.xml"/><Relationship Id="rId55" Type="http://schemas.openxmlformats.org/officeDocument/2006/relationships/slideLayout" Target="../slideLayouts/slideLayout83.xml"/><Relationship Id="rId10" Type="http://schemas.openxmlformats.org/officeDocument/2006/relationships/slideLayout" Target="../slideLayouts/slideLayout38.xml"/><Relationship Id="rId54" Type="http://schemas.openxmlformats.org/officeDocument/2006/relationships/slideLayout" Target="../slideLayouts/slideLayout82.xml"/><Relationship Id="rId13" Type="http://schemas.openxmlformats.org/officeDocument/2006/relationships/slideLayout" Target="../slideLayouts/slideLayout41.xml"/><Relationship Id="rId57" Type="http://schemas.openxmlformats.org/officeDocument/2006/relationships/slideLayout" Target="../slideLayouts/slideLayout85.xml"/><Relationship Id="rId12" Type="http://schemas.openxmlformats.org/officeDocument/2006/relationships/slideLayout" Target="../slideLayouts/slideLayout40.xml"/><Relationship Id="rId56" Type="http://schemas.openxmlformats.org/officeDocument/2006/relationships/slideLayout" Target="../slideLayouts/slideLayout84.xml"/><Relationship Id="rId15" Type="http://schemas.openxmlformats.org/officeDocument/2006/relationships/slideLayout" Target="../slideLayouts/slideLayout43.xml"/><Relationship Id="rId59" Type="http://schemas.openxmlformats.org/officeDocument/2006/relationships/slideLayout" Target="../slideLayouts/slideLayout87.xml"/><Relationship Id="rId14" Type="http://schemas.openxmlformats.org/officeDocument/2006/relationships/slideLayout" Target="../slideLayouts/slideLayout42.xml"/><Relationship Id="rId58" Type="http://schemas.openxmlformats.org/officeDocument/2006/relationships/slideLayout" Target="../slideLayouts/slideLayout8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7.xml"/><Relationship Id="rId42" Type="http://schemas.openxmlformats.org/officeDocument/2006/relationships/theme" Target="../theme/theme11.xml"/><Relationship Id="rId41" Type="http://schemas.openxmlformats.org/officeDocument/2006/relationships/slideLayout" Target="../slideLayouts/slideLayout128.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31" Type="http://schemas.openxmlformats.org/officeDocument/2006/relationships/slideLayout" Target="../slideLayouts/slideLayout118.xml"/><Relationship Id="rId30" Type="http://schemas.openxmlformats.org/officeDocument/2006/relationships/slideLayout" Target="../slideLayouts/slideLayout117.xml"/><Relationship Id="rId33" Type="http://schemas.openxmlformats.org/officeDocument/2006/relationships/slideLayout" Target="../slideLayouts/slideLayout120.xml"/><Relationship Id="rId32" Type="http://schemas.openxmlformats.org/officeDocument/2006/relationships/slideLayout" Target="../slideLayouts/slideLayout119.xml"/><Relationship Id="rId35" Type="http://schemas.openxmlformats.org/officeDocument/2006/relationships/slideLayout" Target="../slideLayouts/slideLayout122.xml"/><Relationship Id="rId34" Type="http://schemas.openxmlformats.org/officeDocument/2006/relationships/slideLayout" Target="../slideLayouts/slideLayout121.xml"/><Relationship Id="rId37" Type="http://schemas.openxmlformats.org/officeDocument/2006/relationships/slideLayout" Target="../slideLayouts/slideLayout124.xml"/><Relationship Id="rId36" Type="http://schemas.openxmlformats.org/officeDocument/2006/relationships/slideLayout" Target="../slideLayouts/slideLayout123.xml"/><Relationship Id="rId39" Type="http://schemas.openxmlformats.org/officeDocument/2006/relationships/slideLayout" Target="../slideLayouts/slideLayout126.xml"/><Relationship Id="rId38" Type="http://schemas.openxmlformats.org/officeDocument/2006/relationships/slideLayout" Target="../slideLayouts/slideLayout125.xml"/><Relationship Id="rId20" Type="http://schemas.openxmlformats.org/officeDocument/2006/relationships/slideLayout" Target="../slideLayouts/slideLayout107.xml"/><Relationship Id="rId22" Type="http://schemas.openxmlformats.org/officeDocument/2006/relationships/slideLayout" Target="../slideLayouts/slideLayout109.xml"/><Relationship Id="rId21" Type="http://schemas.openxmlformats.org/officeDocument/2006/relationships/slideLayout" Target="../slideLayouts/slideLayout108.xml"/><Relationship Id="rId24" Type="http://schemas.openxmlformats.org/officeDocument/2006/relationships/slideLayout" Target="../slideLayouts/slideLayout111.xml"/><Relationship Id="rId23" Type="http://schemas.openxmlformats.org/officeDocument/2006/relationships/slideLayout" Target="../slideLayouts/slideLayout110.xml"/><Relationship Id="rId26" Type="http://schemas.openxmlformats.org/officeDocument/2006/relationships/slideLayout" Target="../slideLayouts/slideLayout113.xml"/><Relationship Id="rId25" Type="http://schemas.openxmlformats.org/officeDocument/2006/relationships/slideLayout" Target="../slideLayouts/slideLayout112.xml"/><Relationship Id="rId28" Type="http://schemas.openxmlformats.org/officeDocument/2006/relationships/slideLayout" Target="../slideLayouts/slideLayout115.xml"/><Relationship Id="rId27" Type="http://schemas.openxmlformats.org/officeDocument/2006/relationships/slideLayout" Target="../slideLayouts/slideLayout114.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5" Type="http://schemas.openxmlformats.org/officeDocument/2006/relationships/slideLayout" Target="../slideLayouts/slideLayout102.xml"/><Relationship Id="rId14" Type="http://schemas.openxmlformats.org/officeDocument/2006/relationships/slideLayout" Target="../slideLayouts/slideLayout101.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19" Type="http://schemas.openxmlformats.org/officeDocument/2006/relationships/slideLayout" Target="../slideLayouts/slideLayout106.xml"/><Relationship Id="rId1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11" Type="http://schemas.openxmlformats.org/officeDocument/2006/relationships/slideLayout" Target="../slideLayouts/slideLayout139.xml"/><Relationship Id="rId10" Type="http://schemas.openxmlformats.org/officeDocument/2006/relationships/slideLayout" Target="../slideLayouts/slideLayout138.xml"/><Relationship Id="rId13" Type="http://schemas.openxmlformats.org/officeDocument/2006/relationships/slideLayout" Target="../slideLayouts/slideLayout141.xml"/><Relationship Id="rId12" Type="http://schemas.openxmlformats.org/officeDocument/2006/relationships/slideLayout" Target="../slideLayouts/slideLayout140.xml"/><Relationship Id="rId15" Type="http://schemas.openxmlformats.org/officeDocument/2006/relationships/slideLayout" Target="../slideLayouts/slideLayout143.xml"/><Relationship Id="rId14" Type="http://schemas.openxmlformats.org/officeDocument/2006/relationships/slideLayout" Target="../slideLayouts/slideLayout142.xml"/><Relationship Id="rId17" Type="http://schemas.openxmlformats.org/officeDocument/2006/relationships/slideLayout" Target="../slideLayouts/slideLayout145.xml"/><Relationship Id="rId16" Type="http://schemas.openxmlformats.org/officeDocument/2006/relationships/slideLayout" Target="../slideLayouts/slideLayout144.xml"/><Relationship Id="rId18"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31" Type="http://schemas.openxmlformats.org/officeDocument/2006/relationships/slideLayout" Target="../slideLayouts/slideLayout176.xml"/><Relationship Id="rId30" Type="http://schemas.openxmlformats.org/officeDocument/2006/relationships/slideLayout" Target="../slideLayouts/slideLayout175.xml"/><Relationship Id="rId33" Type="http://schemas.openxmlformats.org/officeDocument/2006/relationships/slideLayout" Target="../slideLayouts/slideLayout178.xml"/><Relationship Id="rId32" Type="http://schemas.openxmlformats.org/officeDocument/2006/relationships/slideLayout" Target="../slideLayouts/slideLayout177.xml"/><Relationship Id="rId35" Type="http://schemas.openxmlformats.org/officeDocument/2006/relationships/slideLayout" Target="../slideLayouts/slideLayout180.xml"/><Relationship Id="rId34" Type="http://schemas.openxmlformats.org/officeDocument/2006/relationships/slideLayout" Target="../slideLayouts/slideLayout179.xml"/><Relationship Id="rId37" Type="http://schemas.openxmlformats.org/officeDocument/2006/relationships/theme" Target="../theme/theme2.xml"/><Relationship Id="rId36" Type="http://schemas.openxmlformats.org/officeDocument/2006/relationships/slideLayout" Target="../slideLayouts/slideLayout181.xml"/><Relationship Id="rId20" Type="http://schemas.openxmlformats.org/officeDocument/2006/relationships/slideLayout" Target="../slideLayouts/slideLayout165.xml"/><Relationship Id="rId22" Type="http://schemas.openxmlformats.org/officeDocument/2006/relationships/slideLayout" Target="../slideLayouts/slideLayout167.xml"/><Relationship Id="rId21" Type="http://schemas.openxmlformats.org/officeDocument/2006/relationships/slideLayout" Target="../slideLayouts/slideLayout166.xml"/><Relationship Id="rId24" Type="http://schemas.openxmlformats.org/officeDocument/2006/relationships/slideLayout" Target="../slideLayouts/slideLayout169.xml"/><Relationship Id="rId23" Type="http://schemas.openxmlformats.org/officeDocument/2006/relationships/slideLayout" Target="../slideLayouts/slideLayout168.xml"/><Relationship Id="rId26" Type="http://schemas.openxmlformats.org/officeDocument/2006/relationships/slideLayout" Target="../slideLayouts/slideLayout171.xml"/><Relationship Id="rId25" Type="http://schemas.openxmlformats.org/officeDocument/2006/relationships/slideLayout" Target="../slideLayouts/slideLayout170.xml"/><Relationship Id="rId28" Type="http://schemas.openxmlformats.org/officeDocument/2006/relationships/slideLayout" Target="../slideLayouts/slideLayout173.xml"/><Relationship Id="rId27" Type="http://schemas.openxmlformats.org/officeDocument/2006/relationships/slideLayout" Target="../slideLayouts/slideLayout172.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10" Type="http://schemas.openxmlformats.org/officeDocument/2006/relationships/slideLayout" Target="../slideLayouts/slideLayout155.xml"/><Relationship Id="rId13" Type="http://schemas.openxmlformats.org/officeDocument/2006/relationships/slideLayout" Target="../slideLayouts/slideLayout158.xml"/><Relationship Id="rId12" Type="http://schemas.openxmlformats.org/officeDocument/2006/relationships/slideLayout" Target="../slideLayouts/slideLayout157.xml"/><Relationship Id="rId15" Type="http://schemas.openxmlformats.org/officeDocument/2006/relationships/slideLayout" Target="../slideLayouts/slideLayout160.xml"/><Relationship Id="rId14" Type="http://schemas.openxmlformats.org/officeDocument/2006/relationships/slideLayout" Target="../slideLayouts/slideLayout159.xml"/><Relationship Id="rId17" Type="http://schemas.openxmlformats.org/officeDocument/2006/relationships/slideLayout" Target="../slideLayouts/slideLayout162.xml"/><Relationship Id="rId16" Type="http://schemas.openxmlformats.org/officeDocument/2006/relationships/slideLayout" Target="../slideLayouts/slideLayout161.xml"/><Relationship Id="rId19" Type="http://schemas.openxmlformats.org/officeDocument/2006/relationships/slideLayout" Target="../slideLayouts/slideLayout164.xml"/><Relationship Id="rId18" Type="http://schemas.openxmlformats.org/officeDocument/2006/relationships/slideLayout" Target="../slideLayouts/slideLayout163.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slideLayout" Target="../slideLayouts/slideLayout183.xml"/><Relationship Id="rId3" Type="http://schemas.openxmlformats.org/officeDocument/2006/relationships/slideLayout" Target="../slideLayouts/slideLayout184.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5" Type="http://schemas.openxmlformats.org/officeDocument/2006/relationships/slideLayout" Target="../slideLayouts/slideLayout186.xml"/><Relationship Id="rId6" Type="http://schemas.openxmlformats.org/officeDocument/2006/relationships/slideLayout" Target="../slideLayouts/slideLayout187.xml"/><Relationship Id="rId7" Type="http://schemas.openxmlformats.org/officeDocument/2006/relationships/slideLayout" Target="../slideLayouts/slideLayout188.xml"/><Relationship Id="rId8" Type="http://schemas.openxmlformats.org/officeDocument/2006/relationships/slideLayout" Target="../slideLayouts/slideLayout189.xml"/><Relationship Id="rId31" Type="http://schemas.openxmlformats.org/officeDocument/2006/relationships/slideLayout" Target="../slideLayouts/slideLayout212.xml"/><Relationship Id="rId30" Type="http://schemas.openxmlformats.org/officeDocument/2006/relationships/slideLayout" Target="../slideLayouts/slideLayout211.xml"/><Relationship Id="rId33" Type="http://schemas.openxmlformats.org/officeDocument/2006/relationships/slideLayout" Target="../slideLayouts/slideLayout214.xml"/><Relationship Id="rId32" Type="http://schemas.openxmlformats.org/officeDocument/2006/relationships/slideLayout" Target="../slideLayouts/slideLayout213.xml"/><Relationship Id="rId35" Type="http://schemas.openxmlformats.org/officeDocument/2006/relationships/theme" Target="../theme/theme12.xml"/><Relationship Id="rId34" Type="http://schemas.openxmlformats.org/officeDocument/2006/relationships/slideLayout" Target="../slideLayouts/slideLayout215.xml"/><Relationship Id="rId20" Type="http://schemas.openxmlformats.org/officeDocument/2006/relationships/slideLayout" Target="../slideLayouts/slideLayout201.xml"/><Relationship Id="rId22" Type="http://schemas.openxmlformats.org/officeDocument/2006/relationships/slideLayout" Target="../slideLayouts/slideLayout203.xml"/><Relationship Id="rId21" Type="http://schemas.openxmlformats.org/officeDocument/2006/relationships/slideLayout" Target="../slideLayouts/slideLayout202.xml"/><Relationship Id="rId24" Type="http://schemas.openxmlformats.org/officeDocument/2006/relationships/slideLayout" Target="../slideLayouts/slideLayout205.xml"/><Relationship Id="rId23" Type="http://schemas.openxmlformats.org/officeDocument/2006/relationships/slideLayout" Target="../slideLayouts/slideLayout204.xml"/><Relationship Id="rId26" Type="http://schemas.openxmlformats.org/officeDocument/2006/relationships/slideLayout" Target="../slideLayouts/slideLayout207.xml"/><Relationship Id="rId25" Type="http://schemas.openxmlformats.org/officeDocument/2006/relationships/slideLayout" Target="../slideLayouts/slideLayout206.xml"/><Relationship Id="rId28" Type="http://schemas.openxmlformats.org/officeDocument/2006/relationships/slideLayout" Target="../slideLayouts/slideLayout209.xml"/><Relationship Id="rId27" Type="http://schemas.openxmlformats.org/officeDocument/2006/relationships/slideLayout" Target="../slideLayouts/slideLayout208.xml"/><Relationship Id="rId29" Type="http://schemas.openxmlformats.org/officeDocument/2006/relationships/slideLayout" Target="../slideLayouts/slideLayout210.xml"/><Relationship Id="rId11" Type="http://schemas.openxmlformats.org/officeDocument/2006/relationships/slideLayout" Target="../slideLayouts/slideLayout192.xml"/><Relationship Id="rId10" Type="http://schemas.openxmlformats.org/officeDocument/2006/relationships/slideLayout" Target="../slideLayouts/slideLayout191.xml"/><Relationship Id="rId13" Type="http://schemas.openxmlformats.org/officeDocument/2006/relationships/slideLayout" Target="../slideLayouts/slideLayout194.xml"/><Relationship Id="rId12" Type="http://schemas.openxmlformats.org/officeDocument/2006/relationships/slideLayout" Target="../slideLayouts/slideLayout193.xml"/><Relationship Id="rId15" Type="http://schemas.openxmlformats.org/officeDocument/2006/relationships/slideLayout" Target="../slideLayouts/slideLayout196.xml"/><Relationship Id="rId14" Type="http://schemas.openxmlformats.org/officeDocument/2006/relationships/slideLayout" Target="../slideLayouts/slideLayout195.xml"/><Relationship Id="rId17" Type="http://schemas.openxmlformats.org/officeDocument/2006/relationships/slideLayout" Target="../slideLayouts/slideLayout198.xml"/><Relationship Id="rId16" Type="http://schemas.openxmlformats.org/officeDocument/2006/relationships/slideLayout" Target="../slideLayouts/slideLayout197.xml"/><Relationship Id="rId19" Type="http://schemas.openxmlformats.org/officeDocument/2006/relationships/slideLayout" Target="../slideLayouts/slideLayout200.xml"/><Relationship Id="rId18"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54.xml"/><Relationship Id="rId41" Type="http://schemas.openxmlformats.org/officeDocument/2006/relationships/theme" Target="../theme/theme3.xml"/><Relationship Id="rId1" Type="http://schemas.openxmlformats.org/officeDocument/2006/relationships/image" Target="../media/image8.png"/><Relationship Id="rId2" Type="http://schemas.openxmlformats.org/officeDocument/2006/relationships/slideLayout" Target="../slideLayouts/slideLayout216.xml"/><Relationship Id="rId3" Type="http://schemas.openxmlformats.org/officeDocument/2006/relationships/slideLayout" Target="../slideLayouts/slideLayout21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31" Type="http://schemas.openxmlformats.org/officeDocument/2006/relationships/slideLayout" Target="../slideLayouts/slideLayout245.xml"/><Relationship Id="rId30" Type="http://schemas.openxmlformats.org/officeDocument/2006/relationships/slideLayout" Target="../slideLayouts/slideLayout244.xml"/><Relationship Id="rId33" Type="http://schemas.openxmlformats.org/officeDocument/2006/relationships/slideLayout" Target="../slideLayouts/slideLayout247.xml"/><Relationship Id="rId32" Type="http://schemas.openxmlformats.org/officeDocument/2006/relationships/slideLayout" Target="../slideLayouts/slideLayout246.xml"/><Relationship Id="rId35" Type="http://schemas.openxmlformats.org/officeDocument/2006/relationships/slideLayout" Target="../slideLayouts/slideLayout249.xml"/><Relationship Id="rId34" Type="http://schemas.openxmlformats.org/officeDocument/2006/relationships/slideLayout" Target="../slideLayouts/slideLayout248.xml"/><Relationship Id="rId37" Type="http://schemas.openxmlformats.org/officeDocument/2006/relationships/slideLayout" Target="../slideLayouts/slideLayout251.xml"/><Relationship Id="rId36" Type="http://schemas.openxmlformats.org/officeDocument/2006/relationships/slideLayout" Target="../slideLayouts/slideLayout250.xml"/><Relationship Id="rId39" Type="http://schemas.openxmlformats.org/officeDocument/2006/relationships/slideLayout" Target="../slideLayouts/slideLayout253.xml"/><Relationship Id="rId38" Type="http://schemas.openxmlformats.org/officeDocument/2006/relationships/slideLayout" Target="../slideLayouts/slideLayout252.xml"/><Relationship Id="rId20" Type="http://schemas.openxmlformats.org/officeDocument/2006/relationships/slideLayout" Target="../slideLayouts/slideLayout234.xml"/><Relationship Id="rId22" Type="http://schemas.openxmlformats.org/officeDocument/2006/relationships/slideLayout" Target="../slideLayouts/slideLayout236.xml"/><Relationship Id="rId21" Type="http://schemas.openxmlformats.org/officeDocument/2006/relationships/slideLayout" Target="../slideLayouts/slideLayout235.xml"/><Relationship Id="rId24" Type="http://schemas.openxmlformats.org/officeDocument/2006/relationships/slideLayout" Target="../slideLayouts/slideLayout238.xml"/><Relationship Id="rId23" Type="http://schemas.openxmlformats.org/officeDocument/2006/relationships/slideLayout" Target="../slideLayouts/slideLayout237.xml"/><Relationship Id="rId26" Type="http://schemas.openxmlformats.org/officeDocument/2006/relationships/slideLayout" Target="../slideLayouts/slideLayout240.xml"/><Relationship Id="rId25" Type="http://schemas.openxmlformats.org/officeDocument/2006/relationships/slideLayout" Target="../slideLayouts/slideLayout239.xml"/><Relationship Id="rId28" Type="http://schemas.openxmlformats.org/officeDocument/2006/relationships/slideLayout" Target="../slideLayouts/slideLayout242.xml"/><Relationship Id="rId27" Type="http://schemas.openxmlformats.org/officeDocument/2006/relationships/slideLayout" Target="../slideLayouts/slideLayout241.xml"/><Relationship Id="rId29" Type="http://schemas.openxmlformats.org/officeDocument/2006/relationships/slideLayout" Target="../slideLayouts/slideLayout243.xml"/><Relationship Id="rId11" Type="http://schemas.openxmlformats.org/officeDocument/2006/relationships/slideLayout" Target="../slideLayouts/slideLayout225.xml"/><Relationship Id="rId10" Type="http://schemas.openxmlformats.org/officeDocument/2006/relationships/slideLayout" Target="../slideLayouts/slideLayout224.xml"/><Relationship Id="rId13" Type="http://schemas.openxmlformats.org/officeDocument/2006/relationships/slideLayout" Target="../slideLayouts/slideLayout227.xml"/><Relationship Id="rId12" Type="http://schemas.openxmlformats.org/officeDocument/2006/relationships/slideLayout" Target="../slideLayouts/slideLayout226.xml"/><Relationship Id="rId15" Type="http://schemas.openxmlformats.org/officeDocument/2006/relationships/slideLayout" Target="../slideLayouts/slideLayout229.xml"/><Relationship Id="rId14" Type="http://schemas.openxmlformats.org/officeDocument/2006/relationships/slideLayout" Target="../slideLayouts/slideLayout228.xml"/><Relationship Id="rId17" Type="http://schemas.openxmlformats.org/officeDocument/2006/relationships/slideLayout" Target="../slideLayouts/slideLayout231.xml"/><Relationship Id="rId16" Type="http://schemas.openxmlformats.org/officeDocument/2006/relationships/slideLayout" Target="../slideLayouts/slideLayout230.xml"/><Relationship Id="rId19" Type="http://schemas.openxmlformats.org/officeDocument/2006/relationships/slideLayout" Target="../slideLayouts/slideLayout233.xml"/><Relationship Id="rId18" Type="http://schemas.openxmlformats.org/officeDocument/2006/relationships/slideLayout" Target="../slideLayouts/slideLayout232.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93.xml"/><Relationship Id="rId41" Type="http://schemas.openxmlformats.org/officeDocument/2006/relationships/theme" Target="../theme/theme6.xml"/><Relationship Id="rId1" Type="http://schemas.openxmlformats.org/officeDocument/2006/relationships/image" Target="../media/image8.png"/><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31" Type="http://schemas.openxmlformats.org/officeDocument/2006/relationships/slideLayout" Target="../slideLayouts/slideLayout284.xml"/><Relationship Id="rId30" Type="http://schemas.openxmlformats.org/officeDocument/2006/relationships/slideLayout" Target="../slideLayouts/slideLayout283.xml"/><Relationship Id="rId33" Type="http://schemas.openxmlformats.org/officeDocument/2006/relationships/slideLayout" Target="../slideLayouts/slideLayout286.xml"/><Relationship Id="rId32" Type="http://schemas.openxmlformats.org/officeDocument/2006/relationships/slideLayout" Target="../slideLayouts/slideLayout285.xml"/><Relationship Id="rId35" Type="http://schemas.openxmlformats.org/officeDocument/2006/relationships/slideLayout" Target="../slideLayouts/slideLayout288.xml"/><Relationship Id="rId34" Type="http://schemas.openxmlformats.org/officeDocument/2006/relationships/slideLayout" Target="../slideLayouts/slideLayout287.xml"/><Relationship Id="rId37" Type="http://schemas.openxmlformats.org/officeDocument/2006/relationships/slideLayout" Target="../slideLayouts/slideLayout290.xml"/><Relationship Id="rId36" Type="http://schemas.openxmlformats.org/officeDocument/2006/relationships/slideLayout" Target="../slideLayouts/slideLayout289.xml"/><Relationship Id="rId39" Type="http://schemas.openxmlformats.org/officeDocument/2006/relationships/slideLayout" Target="../slideLayouts/slideLayout292.xml"/><Relationship Id="rId38" Type="http://schemas.openxmlformats.org/officeDocument/2006/relationships/slideLayout" Target="../slideLayouts/slideLayout291.xml"/><Relationship Id="rId20" Type="http://schemas.openxmlformats.org/officeDocument/2006/relationships/slideLayout" Target="../slideLayouts/slideLayout273.xml"/><Relationship Id="rId22" Type="http://schemas.openxmlformats.org/officeDocument/2006/relationships/slideLayout" Target="../slideLayouts/slideLayout275.xml"/><Relationship Id="rId21" Type="http://schemas.openxmlformats.org/officeDocument/2006/relationships/slideLayout" Target="../slideLayouts/slideLayout274.xml"/><Relationship Id="rId24" Type="http://schemas.openxmlformats.org/officeDocument/2006/relationships/slideLayout" Target="../slideLayouts/slideLayout277.xml"/><Relationship Id="rId23" Type="http://schemas.openxmlformats.org/officeDocument/2006/relationships/slideLayout" Target="../slideLayouts/slideLayout276.xml"/><Relationship Id="rId26" Type="http://schemas.openxmlformats.org/officeDocument/2006/relationships/slideLayout" Target="../slideLayouts/slideLayout279.xml"/><Relationship Id="rId25" Type="http://schemas.openxmlformats.org/officeDocument/2006/relationships/slideLayout" Target="../slideLayouts/slideLayout278.xml"/><Relationship Id="rId28" Type="http://schemas.openxmlformats.org/officeDocument/2006/relationships/slideLayout" Target="../slideLayouts/slideLayout281.xml"/><Relationship Id="rId27" Type="http://schemas.openxmlformats.org/officeDocument/2006/relationships/slideLayout" Target="../slideLayouts/slideLayout280.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3" Type="http://schemas.openxmlformats.org/officeDocument/2006/relationships/slideLayout" Target="../slideLayouts/slideLayout266.xml"/><Relationship Id="rId12" Type="http://schemas.openxmlformats.org/officeDocument/2006/relationships/slideLayout" Target="../slideLayouts/slideLayout265.xml"/><Relationship Id="rId15" Type="http://schemas.openxmlformats.org/officeDocument/2006/relationships/slideLayout" Target="../slideLayouts/slideLayout268.xml"/><Relationship Id="rId14" Type="http://schemas.openxmlformats.org/officeDocument/2006/relationships/slideLayout" Target="../slideLayouts/slideLayout267.xml"/><Relationship Id="rId17" Type="http://schemas.openxmlformats.org/officeDocument/2006/relationships/slideLayout" Target="../slideLayouts/slideLayout270.xml"/><Relationship Id="rId16" Type="http://schemas.openxmlformats.org/officeDocument/2006/relationships/slideLayout" Target="../slideLayouts/slideLayout269.xml"/><Relationship Id="rId19" Type="http://schemas.openxmlformats.org/officeDocument/2006/relationships/slideLayout" Target="../slideLayouts/slideLayout272.xml"/><Relationship Id="rId18" Type="http://schemas.openxmlformats.org/officeDocument/2006/relationships/slideLayout" Target="../slideLayouts/slideLayout271.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94.xml"/><Relationship Id="rId3" Type="http://schemas.openxmlformats.org/officeDocument/2006/relationships/slideLayout" Target="../slideLayouts/slideLayout295.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5" Type="http://schemas.openxmlformats.org/officeDocument/2006/relationships/slideLayout" Target="../slideLayouts/slideLayout297.xml"/><Relationship Id="rId6" Type="http://schemas.openxmlformats.org/officeDocument/2006/relationships/slideLayout" Target="../slideLayouts/slideLayout298.xml"/><Relationship Id="rId7" Type="http://schemas.openxmlformats.org/officeDocument/2006/relationships/slideLayout" Target="../slideLayouts/slideLayout299.xml"/><Relationship Id="rId8" Type="http://schemas.openxmlformats.org/officeDocument/2006/relationships/slideLayout" Target="../slideLayouts/slideLayout300.xml"/><Relationship Id="rId30" Type="http://schemas.openxmlformats.org/officeDocument/2006/relationships/theme" Target="../theme/theme4.xml"/><Relationship Id="rId20" Type="http://schemas.openxmlformats.org/officeDocument/2006/relationships/slideLayout" Target="../slideLayouts/slideLayout312.xml"/><Relationship Id="rId22" Type="http://schemas.openxmlformats.org/officeDocument/2006/relationships/slideLayout" Target="../slideLayouts/slideLayout314.xml"/><Relationship Id="rId21" Type="http://schemas.openxmlformats.org/officeDocument/2006/relationships/slideLayout" Target="../slideLayouts/slideLayout313.xml"/><Relationship Id="rId24" Type="http://schemas.openxmlformats.org/officeDocument/2006/relationships/slideLayout" Target="../slideLayouts/slideLayout316.xml"/><Relationship Id="rId23" Type="http://schemas.openxmlformats.org/officeDocument/2006/relationships/slideLayout" Target="../slideLayouts/slideLayout315.xml"/><Relationship Id="rId26" Type="http://schemas.openxmlformats.org/officeDocument/2006/relationships/slideLayout" Target="../slideLayouts/slideLayout318.xml"/><Relationship Id="rId25" Type="http://schemas.openxmlformats.org/officeDocument/2006/relationships/slideLayout" Target="../slideLayouts/slideLayout317.xml"/><Relationship Id="rId28" Type="http://schemas.openxmlformats.org/officeDocument/2006/relationships/slideLayout" Target="../slideLayouts/slideLayout320.xml"/><Relationship Id="rId27" Type="http://schemas.openxmlformats.org/officeDocument/2006/relationships/slideLayout" Target="../slideLayouts/slideLayout319.xml"/><Relationship Id="rId29" Type="http://schemas.openxmlformats.org/officeDocument/2006/relationships/slideLayout" Target="../slideLayouts/slideLayout321.xml"/><Relationship Id="rId11" Type="http://schemas.openxmlformats.org/officeDocument/2006/relationships/slideLayout" Target="../slideLayouts/slideLayout303.xml"/><Relationship Id="rId10" Type="http://schemas.openxmlformats.org/officeDocument/2006/relationships/slideLayout" Target="../slideLayouts/slideLayout302.xml"/><Relationship Id="rId13" Type="http://schemas.openxmlformats.org/officeDocument/2006/relationships/slideLayout" Target="../slideLayouts/slideLayout305.xml"/><Relationship Id="rId12" Type="http://schemas.openxmlformats.org/officeDocument/2006/relationships/slideLayout" Target="../slideLayouts/slideLayout304.xml"/><Relationship Id="rId15" Type="http://schemas.openxmlformats.org/officeDocument/2006/relationships/slideLayout" Target="../slideLayouts/slideLayout307.xml"/><Relationship Id="rId14" Type="http://schemas.openxmlformats.org/officeDocument/2006/relationships/slideLayout" Target="../slideLayouts/slideLayout306.xml"/><Relationship Id="rId17" Type="http://schemas.openxmlformats.org/officeDocument/2006/relationships/slideLayout" Target="../slideLayouts/slideLayout309.xml"/><Relationship Id="rId16" Type="http://schemas.openxmlformats.org/officeDocument/2006/relationships/slideLayout" Target="../slideLayouts/slideLayout308.xml"/><Relationship Id="rId19" Type="http://schemas.openxmlformats.org/officeDocument/2006/relationships/slideLayout" Target="../slideLayouts/slideLayout311.xml"/><Relationship Id="rId18" Type="http://schemas.openxmlformats.org/officeDocument/2006/relationships/slideLayout" Target="../slideLayouts/slideLayout3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dk1"/>
              </a:buClr>
              <a:buSzPts val="2200"/>
              <a:buFont typeface="Montserrat SemiBold"/>
              <a:buNone/>
              <a:defRPr b="0" i="0" sz="2200" u="none" cap="none" strike="noStrike">
                <a:solidFill>
                  <a:schemeClr val="dk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chemeClr val="dk1"/>
              </a:buClr>
              <a:buSzPts val="2400"/>
              <a:buFont typeface="Montserrat SemiBold"/>
              <a:buNone/>
              <a:defRPr b="0" i="0" sz="2400" u="none" cap="none" strike="noStrike">
                <a:solidFill>
                  <a:schemeClr val="dk1"/>
                </a:solidFill>
                <a:latin typeface="Montserrat SemiBold"/>
                <a:ea typeface="Montserrat SemiBold"/>
                <a:cs typeface="Montserrat SemiBold"/>
                <a:sym typeface="Montserrat SemiBold"/>
              </a:defRPr>
            </a:lvl9pPr>
          </a:lstStyle>
          <a:p/>
        </p:txBody>
      </p:sp>
      <p:sp>
        <p:nvSpPr>
          <p:cNvPr id="7" name="Google Shape;7;p11"/>
          <p:cNvSpPr txBox="1"/>
          <p:nvPr>
            <p:ph idx="1" type="body"/>
          </p:nvPr>
        </p:nvSpPr>
        <p:spPr>
          <a:xfrm>
            <a:off x="500175" y="980969"/>
            <a:ext cx="8143800" cy="3497400"/>
          </a:xfrm>
          <a:prstGeom prst="rect">
            <a:avLst/>
          </a:prstGeom>
          <a:noFill/>
          <a:ln>
            <a:noFill/>
          </a:ln>
        </p:spPr>
        <p:txBody>
          <a:bodyPr anchorCtr="0" anchor="t" bIns="45700" lIns="0" spcFirstLastPara="1" rIns="45725" wrap="square" tIns="0">
            <a:noAutofit/>
          </a:bodyPr>
          <a:lstStyle>
            <a:lvl1pPr indent="-304800" lvl="0" marL="457200" marR="0" rtl="0" algn="l">
              <a:lnSpc>
                <a:spcPct val="100000"/>
              </a:lnSpc>
              <a:spcBef>
                <a:spcPts val="8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1pPr>
            <a:lvl2pPr indent="-228600" lvl="1" marL="914400" marR="0" rtl="0" algn="l">
              <a:lnSpc>
                <a:spcPct val="100000"/>
              </a:lnSpc>
              <a:spcBef>
                <a:spcPts val="400"/>
              </a:spcBef>
              <a:spcAft>
                <a:spcPts val="0"/>
              </a:spcAft>
              <a:buClr>
                <a:schemeClr val="dk1"/>
              </a:buClr>
              <a:buSzPts val="1200"/>
              <a:buFont typeface="Montserrat"/>
              <a:buNone/>
              <a:defRPr b="0" i="0" sz="1200" u="none" cap="none" strike="noStrike">
                <a:solidFill>
                  <a:schemeClr val="dk1"/>
                </a:solidFill>
                <a:latin typeface="Montserrat"/>
                <a:ea typeface="Montserrat"/>
                <a:cs typeface="Montserrat"/>
                <a:sym typeface="Montserrat"/>
              </a:defRPr>
            </a:lvl2pPr>
            <a:lvl3pPr indent="-304800" lvl="2" marL="13716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4pPr>
            <a:lvl5pPr indent="-304800" lvl="4" marL="22860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5pPr>
            <a:lvl6pPr indent="-304800" lvl="5" marL="27432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6pPr>
            <a:lvl7pPr indent="-304800" lvl="6" marL="32004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7pPr>
            <a:lvl8pPr indent="-304800" lvl="7" marL="36576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8pPr>
            <a:lvl9pPr indent="-304800" lvl="8" marL="4114800" marR="0" rtl="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9pPr>
          </a:lstStyle>
          <a:p/>
        </p:txBody>
      </p:sp>
      <p:sp>
        <p:nvSpPr>
          <p:cNvPr id="8" name="Google Shape;8;p11"/>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2" name="Shape 2042"/>
        <p:cNvGrpSpPr/>
        <p:nvPr/>
      </p:nvGrpSpPr>
      <p:grpSpPr>
        <a:xfrm>
          <a:off x="0" y="0"/>
          <a:ext cx="0" cy="0"/>
          <a:chOff x="0" y="0"/>
          <a:chExt cx="0" cy="0"/>
        </a:xfrm>
      </p:grpSpPr>
      <p:sp>
        <p:nvSpPr>
          <p:cNvPr id="2043" name="Google Shape;2043;g358f260d2dc_0_2231"/>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400"/>
              <a:buFont typeface="Montserrat"/>
              <a:buNone/>
              <a:defRPr b="1" i="0" sz="24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2044" name="Google Shape;2044;g358f260d2dc_0_2231"/>
          <p:cNvSpPr txBox="1"/>
          <p:nvPr>
            <p:ph idx="1" type="body"/>
          </p:nvPr>
        </p:nvSpPr>
        <p:spPr>
          <a:xfrm>
            <a:off x="342900" y="987670"/>
            <a:ext cx="8458200" cy="3497400"/>
          </a:xfrm>
          <a:prstGeom prst="rect">
            <a:avLst/>
          </a:prstGeom>
          <a:noFill/>
          <a:ln>
            <a:noFill/>
          </a:ln>
        </p:spPr>
        <p:txBody>
          <a:bodyPr anchorCtr="0" anchor="t" bIns="45700" lIns="0" spcFirstLastPara="1" rIns="91425" wrap="square" tIns="45700">
            <a:noAutofit/>
          </a:bodyPr>
          <a:lstStyle>
            <a:lvl1pPr indent="-317500" lvl="0" marL="457200" marR="0" algn="l">
              <a:lnSpc>
                <a:spcPct val="100000"/>
              </a:lnSpc>
              <a:spcBef>
                <a:spcPts val="75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75"/>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2045" name="Google Shape;2045;g358f260d2dc_0_2231"/>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046" name="Google Shape;2046;g358f260d2dc_0_2231"/>
          <p:cNvPicPr preferRelativeResize="0"/>
          <p:nvPr/>
        </p:nvPicPr>
        <p:blipFill rotWithShape="1">
          <a:blip r:embed="rId1">
            <a:alphaModFix/>
          </a:blip>
          <a:srcRect b="0" l="0" r="0" t="0"/>
          <a:stretch/>
        </p:blipFill>
        <p:spPr>
          <a:xfrm>
            <a:off x="8427814" y="336059"/>
            <a:ext cx="370805" cy="3708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 id="2147483995" r:id="rId18"/>
    <p:sldLayoutId id="2147483996" r:id="rId19"/>
    <p:sldLayoutId id="2147483997" r:id="rId20"/>
    <p:sldLayoutId id="2147483998" r:id="rId21"/>
    <p:sldLayoutId id="2147483999" r:id="rId22"/>
    <p:sldLayoutId id="2147484000" r:id="rId23"/>
    <p:sldLayoutId id="2147484001" r:id="rId24"/>
    <p:sldLayoutId id="2147484002" r:id="rId25"/>
    <p:sldLayoutId id="2147484003" r:id="rId26"/>
    <p:sldLayoutId id="2147484004" r:id="rId27"/>
    <p:sldLayoutId id="2147484005" r:id="rId28"/>
    <p:sldLayoutId id="2147484006" r:id="rId2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9" name="Shape 2169"/>
        <p:cNvGrpSpPr/>
        <p:nvPr/>
      </p:nvGrpSpPr>
      <p:grpSpPr>
        <a:xfrm>
          <a:off x="0" y="0"/>
          <a:ext cx="0" cy="0"/>
          <a:chOff x="0" y="0"/>
          <a:chExt cx="0" cy="0"/>
        </a:xfrm>
      </p:grpSpPr>
      <p:sp>
        <p:nvSpPr>
          <p:cNvPr id="2170" name="Google Shape;2170;g358f260d2dc_0_289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400"/>
              <a:buFont typeface="Montserrat"/>
              <a:buNone/>
              <a:defRPr b="1" i="0" sz="24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2171" name="Google Shape;2171;g358f260d2dc_0_2896"/>
          <p:cNvSpPr txBox="1"/>
          <p:nvPr>
            <p:ph idx="1" type="body"/>
          </p:nvPr>
        </p:nvSpPr>
        <p:spPr>
          <a:xfrm>
            <a:off x="342900" y="987670"/>
            <a:ext cx="8458200" cy="3497400"/>
          </a:xfrm>
          <a:prstGeom prst="rect">
            <a:avLst/>
          </a:prstGeom>
          <a:noFill/>
          <a:ln>
            <a:noFill/>
          </a:ln>
        </p:spPr>
        <p:txBody>
          <a:bodyPr anchorCtr="0" anchor="t" bIns="45700" lIns="0" spcFirstLastPara="1" rIns="91425" wrap="square" tIns="45700">
            <a:noAutofit/>
          </a:bodyPr>
          <a:lstStyle>
            <a:lvl1pPr indent="-317500" lvl="0" marL="457200" marR="0" algn="l">
              <a:lnSpc>
                <a:spcPct val="100000"/>
              </a:lnSpc>
              <a:spcBef>
                <a:spcPts val="75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75"/>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2172" name="Google Shape;2172;g358f260d2dc_0_289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173" name="Google Shape;2173;g358f260d2dc_0_2896"/>
          <p:cNvPicPr preferRelativeResize="0"/>
          <p:nvPr/>
        </p:nvPicPr>
        <p:blipFill rotWithShape="1">
          <a:blip r:embed="rId1">
            <a:alphaModFix/>
          </a:blip>
          <a:srcRect b="0" l="0" r="0" t="0"/>
          <a:stretch/>
        </p:blipFill>
        <p:spPr>
          <a:xfrm>
            <a:off x="8427814" y="336059"/>
            <a:ext cx="370805" cy="3708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 id="2147484044" r:id="rId38"/>
    <p:sldLayoutId id="2147484045" r:id="rId39"/>
    <p:sldLayoutId id="2147484046" r:id="rId40"/>
    <p:sldLayoutId id="2147484047" r:id="rId41"/>
    <p:sldLayoutId id="2147484048" r:id="rId42"/>
    <p:sldLayoutId id="2147484049" r:id="rId43"/>
    <p:sldLayoutId id="2147484050" r:id="rId44"/>
    <p:sldLayoutId id="2147484051" r:id="rId45"/>
    <p:sldLayoutId id="2147484052" r:id="rId46"/>
    <p:sldLayoutId id="2147484053" r:id="rId47"/>
    <p:sldLayoutId id="2147484054" r:id="rId48"/>
    <p:sldLayoutId id="2147484055" r:id="rId49"/>
    <p:sldLayoutId id="2147484056" r:id="rId50"/>
    <p:sldLayoutId id="2147484057" r:id="rId51"/>
    <p:sldLayoutId id="2147484058" r:id="rId52"/>
    <p:sldLayoutId id="2147484059" r:id="rId53"/>
    <p:sldLayoutId id="2147484060" r:id="rId54"/>
    <p:sldLayoutId id="2147484061" r:id="rId55"/>
    <p:sldLayoutId id="2147484062" r:id="rId56"/>
    <p:sldLayoutId id="2147484063" r:id="rId57"/>
    <p:sldLayoutId id="2147484064" r:id="rId58"/>
    <p:sldLayoutId id="2147484065" r:id="rId5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g357fd9e02d3_1_2056"/>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400"/>
              <a:buFont typeface="Montserrat"/>
              <a:buNone/>
              <a:defRPr b="1" i="0" sz="24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255" name="Google Shape;255;g357fd9e02d3_1_2056"/>
          <p:cNvSpPr txBox="1"/>
          <p:nvPr>
            <p:ph idx="1" type="body"/>
          </p:nvPr>
        </p:nvSpPr>
        <p:spPr>
          <a:xfrm>
            <a:off x="342900" y="987670"/>
            <a:ext cx="8458200" cy="3497400"/>
          </a:xfrm>
          <a:prstGeom prst="rect">
            <a:avLst/>
          </a:prstGeom>
          <a:noFill/>
          <a:ln>
            <a:noFill/>
          </a:ln>
        </p:spPr>
        <p:txBody>
          <a:bodyPr anchorCtr="0" anchor="t" bIns="45700" lIns="0" spcFirstLastPara="1" rIns="91425" wrap="square" tIns="45700">
            <a:noAutofit/>
          </a:bodyPr>
          <a:lstStyle>
            <a:lvl1pPr indent="-317500" lvl="0" marL="457200" marR="0" algn="l">
              <a:lnSpc>
                <a:spcPct val="100000"/>
              </a:lnSpc>
              <a:spcBef>
                <a:spcPts val="8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400"/>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256" name="Google Shape;256;g357fd9e02d3_1_2056"/>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g357fd9e02d3_1_2056"/>
          <p:cNvPicPr preferRelativeResize="0"/>
          <p:nvPr/>
        </p:nvPicPr>
        <p:blipFill rotWithShape="1">
          <a:blip r:embed="rId1">
            <a:alphaModFix/>
          </a:blip>
          <a:srcRect b="0" l="0" r="0" t="0"/>
          <a:stretch/>
        </p:blipFill>
        <p:spPr>
          <a:xfrm>
            <a:off x="8427814" y="336059"/>
            <a:ext cx="370805" cy="3708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 id="2147483733" r:id="rId56"/>
    <p:sldLayoutId id="2147483734" r:id="rId57"/>
    <p:sldLayoutId id="2147483735" r:id="rId58"/>
    <p:sldLayoutId id="2147483736" r:id="rId5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g357fd9e02d3_1_231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200"/>
              <a:buFont typeface="Montserrat"/>
              <a:buNone/>
              <a:defRPr b="1" i="1" sz="22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516" name="Google Shape;516;g357fd9e02d3_1_2317"/>
          <p:cNvSpPr txBox="1"/>
          <p:nvPr>
            <p:ph idx="1" type="body"/>
          </p:nvPr>
        </p:nvSpPr>
        <p:spPr>
          <a:xfrm>
            <a:off x="342900" y="987670"/>
            <a:ext cx="8458200" cy="3497400"/>
          </a:xfrm>
          <a:prstGeom prst="rect">
            <a:avLst/>
          </a:prstGeom>
          <a:noFill/>
          <a:ln>
            <a:noFill/>
          </a:ln>
        </p:spPr>
        <p:txBody>
          <a:bodyPr anchorCtr="0" anchor="t" bIns="45700" lIns="0" spcFirstLastPara="1" rIns="45725" wrap="square" tIns="0">
            <a:noAutofit/>
          </a:bodyPr>
          <a:lstStyle>
            <a:lvl1pPr indent="-317500" lvl="0" marL="457200" marR="0" algn="l">
              <a:lnSpc>
                <a:spcPct val="100000"/>
              </a:lnSpc>
              <a:spcBef>
                <a:spcPts val="8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400"/>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4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517" name="Google Shape;517;g357fd9e02d3_1_231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2" name="Shape 862"/>
        <p:cNvGrpSpPr/>
        <p:nvPr/>
      </p:nvGrpSpPr>
      <p:grpSpPr>
        <a:xfrm>
          <a:off x="0" y="0"/>
          <a:ext cx="0" cy="0"/>
          <a:chOff x="0" y="0"/>
          <a:chExt cx="0" cy="0"/>
        </a:xfrm>
      </p:grpSpPr>
      <p:sp>
        <p:nvSpPr>
          <p:cNvPr id="863" name="Google Shape;863;g357fd9e02d3_1_8236"/>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1"/>
              </a:buClr>
              <a:buSzPts val="2200"/>
              <a:buFont typeface="Montserrat"/>
              <a:buNone/>
              <a:defRPr b="1" i="1" sz="2200" u="none" cap="none" strike="noStrike">
                <a:solidFill>
                  <a:schemeClr val="dk1"/>
                </a:solidFill>
                <a:latin typeface="Montserrat"/>
                <a:ea typeface="Montserrat"/>
                <a:cs typeface="Montserrat"/>
                <a:sym typeface="Montserrat"/>
              </a:defRPr>
            </a:lvl1pPr>
            <a:lvl2pPr lvl="1"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2pPr>
            <a:lvl3pPr lvl="2"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3pPr>
            <a:lvl4pPr lvl="3"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4pPr>
            <a:lvl5pPr lvl="4"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5pPr>
            <a:lvl6pPr lvl="5"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6pPr>
            <a:lvl7pPr lvl="6"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7pPr>
            <a:lvl8pPr lvl="7"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8pPr>
            <a:lvl9pPr lvl="8" marR="0" algn="l">
              <a:lnSpc>
                <a:spcPct val="100000"/>
              </a:lnSpc>
              <a:spcBef>
                <a:spcPts val="0"/>
              </a:spcBef>
              <a:spcAft>
                <a:spcPts val="0"/>
              </a:spcAft>
              <a:buClr>
                <a:schemeClr val="dk1"/>
              </a:buClr>
              <a:buSzPts val="2400"/>
              <a:buFont typeface="Montserrat"/>
              <a:buNone/>
              <a:defRPr b="1" i="1" sz="2400" u="none" cap="none" strike="noStrike">
                <a:solidFill>
                  <a:schemeClr val="dk1"/>
                </a:solidFill>
                <a:latin typeface="Montserrat"/>
                <a:ea typeface="Montserrat"/>
                <a:cs typeface="Montserrat"/>
                <a:sym typeface="Montserrat"/>
              </a:defRPr>
            </a:lvl9pPr>
          </a:lstStyle>
          <a:p/>
        </p:txBody>
      </p:sp>
      <p:sp>
        <p:nvSpPr>
          <p:cNvPr id="864" name="Google Shape;864;g357fd9e02d3_1_8236"/>
          <p:cNvSpPr txBox="1"/>
          <p:nvPr>
            <p:ph idx="1" type="body"/>
          </p:nvPr>
        </p:nvSpPr>
        <p:spPr>
          <a:xfrm>
            <a:off x="457000" y="987670"/>
            <a:ext cx="8125500" cy="3497400"/>
          </a:xfrm>
          <a:prstGeom prst="rect">
            <a:avLst/>
          </a:prstGeom>
          <a:noFill/>
          <a:ln>
            <a:noFill/>
          </a:ln>
        </p:spPr>
        <p:txBody>
          <a:bodyPr anchorCtr="0" anchor="t" bIns="45700" lIns="0" spcFirstLastPara="1" rIns="45725" wrap="square" tIns="0">
            <a:noAutofit/>
          </a:bodyPr>
          <a:lstStyle>
            <a:lvl1pPr indent="-304800" lvl="0" marL="457200" marR="0" algn="l">
              <a:lnSpc>
                <a:spcPct val="100000"/>
              </a:lnSpc>
              <a:spcBef>
                <a:spcPts val="8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400"/>
              </a:spcBef>
              <a:spcAft>
                <a:spcPts val="0"/>
              </a:spcAft>
              <a:buClr>
                <a:schemeClr val="dk1"/>
              </a:buClr>
              <a:buSzPts val="1200"/>
              <a:buFont typeface="Montserrat"/>
              <a:buNone/>
              <a:defRPr b="0" i="0" sz="1200" u="none" cap="none" strike="noStrike">
                <a:solidFill>
                  <a:schemeClr val="dk1"/>
                </a:solidFill>
                <a:latin typeface="Montserrat"/>
                <a:ea typeface="Montserrat"/>
                <a:cs typeface="Montserrat"/>
                <a:sym typeface="Montserrat"/>
              </a:defRPr>
            </a:lvl2pPr>
            <a:lvl3pPr indent="-304800" lvl="2" marL="13716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3pPr>
            <a:lvl4pPr indent="-304800" lvl="3" marL="18288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4pPr>
            <a:lvl5pPr indent="-304800" lvl="4" marL="22860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5pPr>
            <a:lvl6pPr indent="-304800" lvl="5" marL="27432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6pPr>
            <a:lvl7pPr indent="-304800" lvl="6" marL="32004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7pPr>
            <a:lvl8pPr indent="-304800" lvl="7" marL="36576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8pPr>
            <a:lvl9pPr indent="-304800" lvl="8" marL="4114800" marR="0" algn="l">
              <a:lnSpc>
                <a:spcPct val="100000"/>
              </a:lnSpc>
              <a:spcBef>
                <a:spcPts val="400"/>
              </a:spcBef>
              <a:spcAft>
                <a:spcPts val="0"/>
              </a:spcAft>
              <a:buClr>
                <a:schemeClr val="dk1"/>
              </a:buClr>
              <a:buSzPts val="1200"/>
              <a:buFont typeface="Montserrat"/>
              <a:buChar char="•"/>
              <a:defRPr b="0" i="0" sz="1200" u="none" cap="none" strike="noStrike">
                <a:solidFill>
                  <a:schemeClr val="dk1"/>
                </a:solidFill>
                <a:latin typeface="Montserrat"/>
                <a:ea typeface="Montserrat"/>
                <a:cs typeface="Montserrat"/>
                <a:sym typeface="Montserrat"/>
              </a:defRPr>
            </a:lvl9pPr>
          </a:lstStyle>
          <a:p/>
        </p:txBody>
      </p:sp>
      <p:sp>
        <p:nvSpPr>
          <p:cNvPr id="865" name="Google Shape;865;g357fd9e02d3_1_8236"/>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31" name="Shape 1031"/>
        <p:cNvGrpSpPr/>
        <p:nvPr/>
      </p:nvGrpSpPr>
      <p:grpSpPr>
        <a:xfrm>
          <a:off x="0" y="0"/>
          <a:ext cx="0" cy="0"/>
          <a:chOff x="0" y="0"/>
          <a:chExt cx="0" cy="0"/>
        </a:xfrm>
      </p:grpSpPr>
      <p:sp>
        <p:nvSpPr>
          <p:cNvPr id="1032" name="Google Shape;1032;g357fd9e02d3_1_9960"/>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1"/>
              </a:buClr>
              <a:buSzPts val="2200"/>
              <a:buFont typeface="Montserrat"/>
              <a:buNone/>
              <a:defRPr b="1" i="1" sz="2200" u="none" cap="none" strike="noStrike">
                <a:solidFill>
                  <a:schemeClr val="dk1"/>
                </a:solidFill>
                <a:latin typeface="Montserrat"/>
                <a:ea typeface="Montserrat"/>
                <a:cs typeface="Montserrat"/>
                <a:sym typeface="Montserrat"/>
              </a:defRPr>
            </a:lvl1pPr>
            <a:lvl2pPr lvl="1">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2pPr>
            <a:lvl3pPr lvl="2">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3pPr>
            <a:lvl4pPr lvl="3">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4pPr>
            <a:lvl5pPr lvl="4">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5pPr>
            <a:lvl6pPr lvl="5">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6pPr>
            <a:lvl7pPr lvl="6">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7pPr>
            <a:lvl8pPr lvl="7">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8pPr>
            <a:lvl9pPr lvl="8">
              <a:spcBef>
                <a:spcPts val="0"/>
              </a:spcBef>
              <a:spcAft>
                <a:spcPts val="0"/>
              </a:spcAft>
              <a:buClr>
                <a:schemeClr val="dk1"/>
              </a:buClr>
              <a:buSzPts val="2400"/>
              <a:buFont typeface="Montserrat"/>
              <a:buNone/>
              <a:defRPr b="1" i="1" sz="2400">
                <a:solidFill>
                  <a:schemeClr val="dk1"/>
                </a:solidFill>
                <a:latin typeface="Montserrat"/>
                <a:ea typeface="Montserrat"/>
                <a:cs typeface="Montserrat"/>
                <a:sym typeface="Montserrat"/>
              </a:defRPr>
            </a:lvl9pPr>
          </a:lstStyle>
          <a:p/>
        </p:txBody>
      </p:sp>
      <p:sp>
        <p:nvSpPr>
          <p:cNvPr id="1033" name="Google Shape;1033;g357fd9e02d3_1_9960"/>
          <p:cNvSpPr txBox="1"/>
          <p:nvPr>
            <p:ph idx="1" type="body"/>
          </p:nvPr>
        </p:nvSpPr>
        <p:spPr>
          <a:xfrm>
            <a:off x="457000" y="987670"/>
            <a:ext cx="8125500" cy="3497400"/>
          </a:xfrm>
          <a:prstGeom prst="rect">
            <a:avLst/>
          </a:prstGeom>
          <a:noFill/>
          <a:ln>
            <a:noFill/>
          </a:ln>
        </p:spPr>
        <p:txBody>
          <a:bodyPr anchorCtr="0" anchor="t" bIns="45700" lIns="0" spcFirstLastPara="1" rIns="45725" wrap="square" tIns="0">
            <a:noAutofit/>
          </a:bodyPr>
          <a:lstStyle>
            <a:lvl1pPr indent="-304800" lvl="0" marL="457200" marR="0">
              <a:lnSpc>
                <a:spcPct val="100000"/>
              </a:lnSpc>
              <a:spcBef>
                <a:spcPts val="8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1pPr>
            <a:lvl2pPr indent="-228600" lvl="1" marL="914400" marR="0">
              <a:lnSpc>
                <a:spcPct val="100000"/>
              </a:lnSpc>
              <a:spcBef>
                <a:spcPts val="400"/>
              </a:spcBef>
              <a:spcAft>
                <a:spcPts val="0"/>
              </a:spcAft>
              <a:buClr>
                <a:schemeClr val="dk1"/>
              </a:buClr>
              <a:buSzPts val="1200"/>
              <a:buFont typeface="Montserrat"/>
              <a:buNone/>
              <a:defRPr i="0" sz="1200" u="none" cap="none" strike="noStrike">
                <a:solidFill>
                  <a:schemeClr val="dk1"/>
                </a:solidFill>
                <a:latin typeface="Montserrat"/>
                <a:ea typeface="Montserrat"/>
                <a:cs typeface="Montserrat"/>
                <a:sym typeface="Montserrat"/>
              </a:defRPr>
            </a:lvl2pPr>
            <a:lvl3pPr indent="-304800" lvl="2" marL="13716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3pPr>
            <a:lvl4pPr indent="-304800" lvl="3" marL="18288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4pPr>
            <a:lvl5pPr indent="-304800" lvl="4" marL="22860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5pPr>
            <a:lvl6pPr indent="-304800" lvl="5" marL="27432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6pPr>
            <a:lvl7pPr indent="-304800" lvl="6" marL="32004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7pPr>
            <a:lvl8pPr indent="-304800" lvl="7" marL="36576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8pPr>
            <a:lvl9pPr indent="-304800" lvl="8" marL="41148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9pPr>
          </a:lstStyle>
          <a:p/>
        </p:txBody>
      </p:sp>
      <p:sp>
        <p:nvSpPr>
          <p:cNvPr id="1034" name="Google Shape;1034;g357fd9e02d3_1_9960"/>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500">
                <a:solidFill>
                  <a:schemeClr val="dk1"/>
                </a:solidFill>
                <a:latin typeface="Montserrat"/>
                <a:ea typeface="Montserrat"/>
                <a:cs typeface="Montserrat"/>
                <a:sym typeface="Montserrat"/>
              </a:defRPr>
            </a:lvl1pPr>
            <a:lvl2pPr indent="0" lvl="1" marL="0" algn="r">
              <a:spcBef>
                <a:spcPts val="0"/>
              </a:spcBef>
              <a:buNone/>
              <a:defRPr sz="500">
                <a:solidFill>
                  <a:schemeClr val="dk1"/>
                </a:solidFill>
                <a:latin typeface="Montserrat"/>
                <a:ea typeface="Montserrat"/>
                <a:cs typeface="Montserrat"/>
                <a:sym typeface="Montserrat"/>
              </a:defRPr>
            </a:lvl2pPr>
            <a:lvl3pPr indent="0" lvl="2" marL="0" algn="r">
              <a:spcBef>
                <a:spcPts val="0"/>
              </a:spcBef>
              <a:buNone/>
              <a:defRPr sz="500">
                <a:solidFill>
                  <a:schemeClr val="dk1"/>
                </a:solidFill>
                <a:latin typeface="Montserrat"/>
                <a:ea typeface="Montserrat"/>
                <a:cs typeface="Montserrat"/>
                <a:sym typeface="Montserrat"/>
              </a:defRPr>
            </a:lvl3pPr>
            <a:lvl4pPr indent="0" lvl="3" marL="0" algn="r">
              <a:spcBef>
                <a:spcPts val="0"/>
              </a:spcBef>
              <a:buNone/>
              <a:defRPr sz="500">
                <a:solidFill>
                  <a:schemeClr val="dk1"/>
                </a:solidFill>
                <a:latin typeface="Montserrat"/>
                <a:ea typeface="Montserrat"/>
                <a:cs typeface="Montserrat"/>
                <a:sym typeface="Montserrat"/>
              </a:defRPr>
            </a:lvl4pPr>
            <a:lvl5pPr indent="0" lvl="4" marL="0" algn="r">
              <a:spcBef>
                <a:spcPts val="0"/>
              </a:spcBef>
              <a:buNone/>
              <a:defRPr sz="500">
                <a:solidFill>
                  <a:schemeClr val="dk1"/>
                </a:solidFill>
                <a:latin typeface="Montserrat"/>
                <a:ea typeface="Montserrat"/>
                <a:cs typeface="Montserrat"/>
                <a:sym typeface="Montserrat"/>
              </a:defRPr>
            </a:lvl5pPr>
            <a:lvl6pPr indent="0" lvl="5" marL="0" algn="r">
              <a:spcBef>
                <a:spcPts val="0"/>
              </a:spcBef>
              <a:buNone/>
              <a:defRPr sz="500">
                <a:solidFill>
                  <a:schemeClr val="dk1"/>
                </a:solidFill>
                <a:latin typeface="Montserrat"/>
                <a:ea typeface="Montserrat"/>
                <a:cs typeface="Montserrat"/>
                <a:sym typeface="Montserrat"/>
              </a:defRPr>
            </a:lvl6pPr>
            <a:lvl7pPr indent="0" lvl="6" marL="0" algn="r">
              <a:spcBef>
                <a:spcPts val="0"/>
              </a:spcBef>
              <a:buNone/>
              <a:defRPr sz="500">
                <a:solidFill>
                  <a:schemeClr val="dk1"/>
                </a:solidFill>
                <a:latin typeface="Montserrat"/>
                <a:ea typeface="Montserrat"/>
                <a:cs typeface="Montserrat"/>
                <a:sym typeface="Montserrat"/>
              </a:defRPr>
            </a:lvl7pPr>
            <a:lvl8pPr indent="0" lvl="7" marL="0" algn="r">
              <a:spcBef>
                <a:spcPts val="0"/>
              </a:spcBef>
              <a:buNone/>
              <a:defRPr sz="500">
                <a:solidFill>
                  <a:schemeClr val="dk1"/>
                </a:solidFill>
                <a:latin typeface="Montserrat"/>
                <a:ea typeface="Montserrat"/>
                <a:cs typeface="Montserrat"/>
                <a:sym typeface="Montserrat"/>
              </a:defRPr>
            </a:lvl8pPr>
            <a:lvl9pPr indent="0" lvl="8" marL="0" algn="r">
              <a:spcBef>
                <a:spcPts val="0"/>
              </a:spcBef>
              <a:buNone/>
              <a:defRPr sz="5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05" name="Shape 1305"/>
        <p:cNvGrpSpPr/>
        <p:nvPr/>
      </p:nvGrpSpPr>
      <p:grpSpPr>
        <a:xfrm>
          <a:off x="0" y="0"/>
          <a:ext cx="0" cy="0"/>
          <a:chOff x="0" y="0"/>
          <a:chExt cx="0" cy="0"/>
        </a:xfrm>
      </p:grpSpPr>
      <p:sp>
        <p:nvSpPr>
          <p:cNvPr id="1306" name="Google Shape;1306;g358f260d2dc_0_385"/>
          <p:cNvSpPr txBox="1"/>
          <p:nvPr>
            <p:ph type="title"/>
          </p:nvPr>
        </p:nvSpPr>
        <p:spPr>
          <a:xfrm>
            <a:off x="438891" y="302188"/>
            <a:ext cx="7777200" cy="424800"/>
          </a:xfrm>
          <a:prstGeom prst="rect">
            <a:avLst/>
          </a:prstGeom>
          <a:noFill/>
          <a:ln>
            <a:noFill/>
          </a:ln>
        </p:spPr>
        <p:txBody>
          <a:bodyPr anchorCtr="0" anchor="t" bIns="45700" lIns="0" spcFirstLastPara="1" rIns="91425" wrap="square" tIns="45700">
            <a:noAutofit/>
          </a:bodyPr>
          <a:lstStyle>
            <a:lvl1pPr lvl="0" marR="0" algn="l">
              <a:lnSpc>
                <a:spcPct val="100000"/>
              </a:lnSpc>
              <a:spcBef>
                <a:spcPts val="0"/>
              </a:spcBef>
              <a:spcAft>
                <a:spcPts val="0"/>
              </a:spcAft>
              <a:buClr>
                <a:schemeClr val="dk1"/>
              </a:buClr>
              <a:buSzPts val="2200"/>
              <a:buFont typeface="Montserrat SemiBold"/>
              <a:buNone/>
              <a:defRPr sz="2200" u="none" cap="none" strike="noStrike">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2pPr>
            <a:lvl3pPr lvl="2">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3pPr>
            <a:lvl4pPr lvl="3">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4pPr>
            <a:lvl5pPr lvl="4">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5pPr>
            <a:lvl6pPr lvl="5">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6pPr>
            <a:lvl7pPr lvl="6">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7pPr>
            <a:lvl8pPr lvl="7">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8pPr>
            <a:lvl9pPr lvl="8">
              <a:spcBef>
                <a:spcPts val="0"/>
              </a:spcBef>
              <a:spcAft>
                <a:spcPts val="0"/>
              </a:spcAft>
              <a:buClr>
                <a:schemeClr val="dk1"/>
              </a:buClr>
              <a:buSzPts val="2400"/>
              <a:buFont typeface="Montserrat SemiBold"/>
              <a:buNone/>
              <a:defRPr sz="2400">
                <a:solidFill>
                  <a:schemeClr val="dk1"/>
                </a:solidFill>
                <a:latin typeface="Montserrat SemiBold"/>
                <a:ea typeface="Montserrat SemiBold"/>
                <a:cs typeface="Montserrat SemiBold"/>
                <a:sym typeface="Montserrat SemiBold"/>
              </a:defRPr>
            </a:lvl9pPr>
          </a:lstStyle>
          <a:p/>
        </p:txBody>
      </p:sp>
      <p:sp>
        <p:nvSpPr>
          <p:cNvPr id="1307" name="Google Shape;1307;g358f260d2dc_0_385"/>
          <p:cNvSpPr txBox="1"/>
          <p:nvPr>
            <p:ph idx="1" type="body"/>
          </p:nvPr>
        </p:nvSpPr>
        <p:spPr>
          <a:xfrm>
            <a:off x="500175" y="980969"/>
            <a:ext cx="8143800" cy="3497400"/>
          </a:xfrm>
          <a:prstGeom prst="rect">
            <a:avLst/>
          </a:prstGeom>
          <a:noFill/>
          <a:ln>
            <a:noFill/>
          </a:ln>
        </p:spPr>
        <p:txBody>
          <a:bodyPr anchorCtr="0" anchor="t" bIns="45700" lIns="0" spcFirstLastPara="1" rIns="45725" wrap="square" tIns="0">
            <a:noAutofit/>
          </a:bodyPr>
          <a:lstStyle>
            <a:lvl1pPr indent="-304800" lvl="0" marL="457200" marR="0">
              <a:lnSpc>
                <a:spcPct val="100000"/>
              </a:lnSpc>
              <a:spcBef>
                <a:spcPts val="8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1pPr>
            <a:lvl2pPr indent="-228600" lvl="1" marL="914400" marR="0">
              <a:lnSpc>
                <a:spcPct val="100000"/>
              </a:lnSpc>
              <a:spcBef>
                <a:spcPts val="400"/>
              </a:spcBef>
              <a:spcAft>
                <a:spcPts val="0"/>
              </a:spcAft>
              <a:buClr>
                <a:schemeClr val="dk1"/>
              </a:buClr>
              <a:buSzPts val="1200"/>
              <a:buFont typeface="Montserrat"/>
              <a:buNone/>
              <a:defRPr i="0" sz="1200" u="none" cap="none" strike="noStrike">
                <a:solidFill>
                  <a:schemeClr val="dk1"/>
                </a:solidFill>
                <a:latin typeface="Montserrat"/>
                <a:ea typeface="Montserrat"/>
                <a:cs typeface="Montserrat"/>
                <a:sym typeface="Montserrat"/>
              </a:defRPr>
            </a:lvl2pPr>
            <a:lvl3pPr indent="-304800" lvl="2" marL="13716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3pPr>
            <a:lvl4pPr indent="-304800" lvl="3" marL="18288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4pPr>
            <a:lvl5pPr indent="-304800" lvl="4" marL="22860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5pPr>
            <a:lvl6pPr indent="-304800" lvl="5" marL="27432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6pPr>
            <a:lvl7pPr indent="-304800" lvl="6" marL="32004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7pPr>
            <a:lvl8pPr indent="-304800" lvl="7" marL="36576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8pPr>
            <a:lvl9pPr indent="-304800" lvl="8" marL="4114800" marR="0">
              <a:lnSpc>
                <a:spcPct val="100000"/>
              </a:lnSpc>
              <a:spcBef>
                <a:spcPts val="400"/>
              </a:spcBef>
              <a:spcAft>
                <a:spcPts val="0"/>
              </a:spcAft>
              <a:buClr>
                <a:schemeClr val="dk1"/>
              </a:buClr>
              <a:buSzPts val="1200"/>
              <a:buFont typeface="Montserrat"/>
              <a:buChar char="•"/>
              <a:defRPr i="0" sz="1200" u="none" cap="none" strike="noStrike">
                <a:solidFill>
                  <a:schemeClr val="dk1"/>
                </a:solidFill>
                <a:latin typeface="Montserrat"/>
                <a:ea typeface="Montserrat"/>
                <a:cs typeface="Montserrat"/>
                <a:sym typeface="Montserrat"/>
              </a:defRPr>
            </a:lvl9pPr>
          </a:lstStyle>
          <a:p/>
        </p:txBody>
      </p:sp>
      <p:sp>
        <p:nvSpPr>
          <p:cNvPr id="1308" name="Google Shape;1308;g358f260d2dc_0_385"/>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500">
                <a:solidFill>
                  <a:schemeClr val="dk1"/>
                </a:solidFill>
                <a:latin typeface="Montserrat"/>
                <a:ea typeface="Montserrat"/>
                <a:cs typeface="Montserrat"/>
                <a:sym typeface="Montserrat"/>
              </a:defRPr>
            </a:lvl1pPr>
            <a:lvl2pPr indent="0" lvl="1" marL="0" algn="r">
              <a:spcBef>
                <a:spcPts val="0"/>
              </a:spcBef>
              <a:buNone/>
              <a:defRPr sz="500">
                <a:solidFill>
                  <a:schemeClr val="dk1"/>
                </a:solidFill>
                <a:latin typeface="Montserrat"/>
                <a:ea typeface="Montserrat"/>
                <a:cs typeface="Montserrat"/>
                <a:sym typeface="Montserrat"/>
              </a:defRPr>
            </a:lvl2pPr>
            <a:lvl3pPr indent="0" lvl="2" marL="0" algn="r">
              <a:spcBef>
                <a:spcPts val="0"/>
              </a:spcBef>
              <a:buNone/>
              <a:defRPr sz="500">
                <a:solidFill>
                  <a:schemeClr val="dk1"/>
                </a:solidFill>
                <a:latin typeface="Montserrat"/>
                <a:ea typeface="Montserrat"/>
                <a:cs typeface="Montserrat"/>
                <a:sym typeface="Montserrat"/>
              </a:defRPr>
            </a:lvl3pPr>
            <a:lvl4pPr indent="0" lvl="3" marL="0" algn="r">
              <a:spcBef>
                <a:spcPts val="0"/>
              </a:spcBef>
              <a:buNone/>
              <a:defRPr sz="500">
                <a:solidFill>
                  <a:schemeClr val="dk1"/>
                </a:solidFill>
                <a:latin typeface="Montserrat"/>
                <a:ea typeface="Montserrat"/>
                <a:cs typeface="Montserrat"/>
                <a:sym typeface="Montserrat"/>
              </a:defRPr>
            </a:lvl4pPr>
            <a:lvl5pPr indent="0" lvl="4" marL="0" algn="r">
              <a:spcBef>
                <a:spcPts val="0"/>
              </a:spcBef>
              <a:buNone/>
              <a:defRPr sz="500">
                <a:solidFill>
                  <a:schemeClr val="dk1"/>
                </a:solidFill>
                <a:latin typeface="Montserrat"/>
                <a:ea typeface="Montserrat"/>
                <a:cs typeface="Montserrat"/>
                <a:sym typeface="Montserrat"/>
              </a:defRPr>
            </a:lvl5pPr>
            <a:lvl6pPr indent="0" lvl="5" marL="0" algn="r">
              <a:spcBef>
                <a:spcPts val="0"/>
              </a:spcBef>
              <a:buNone/>
              <a:defRPr sz="500">
                <a:solidFill>
                  <a:schemeClr val="dk1"/>
                </a:solidFill>
                <a:latin typeface="Montserrat"/>
                <a:ea typeface="Montserrat"/>
                <a:cs typeface="Montserrat"/>
                <a:sym typeface="Montserrat"/>
              </a:defRPr>
            </a:lvl6pPr>
            <a:lvl7pPr indent="0" lvl="6" marL="0" algn="r">
              <a:spcBef>
                <a:spcPts val="0"/>
              </a:spcBef>
              <a:buNone/>
              <a:defRPr sz="500">
                <a:solidFill>
                  <a:schemeClr val="dk1"/>
                </a:solidFill>
                <a:latin typeface="Montserrat"/>
                <a:ea typeface="Montserrat"/>
                <a:cs typeface="Montserrat"/>
                <a:sym typeface="Montserrat"/>
              </a:defRPr>
            </a:lvl7pPr>
            <a:lvl8pPr indent="0" lvl="7" marL="0" algn="r">
              <a:spcBef>
                <a:spcPts val="0"/>
              </a:spcBef>
              <a:buNone/>
              <a:defRPr sz="500">
                <a:solidFill>
                  <a:schemeClr val="dk1"/>
                </a:solidFill>
                <a:latin typeface="Montserrat"/>
                <a:ea typeface="Montserrat"/>
                <a:cs typeface="Montserrat"/>
                <a:sym typeface="Montserrat"/>
              </a:defRPr>
            </a:lvl8pPr>
            <a:lvl9pPr indent="0" lvl="8" marL="0" algn="r">
              <a:spcBef>
                <a:spcPts val="0"/>
              </a:spcBef>
              <a:buNone/>
              <a:defRPr sz="5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1" name="Shape 1581"/>
        <p:cNvGrpSpPr/>
        <p:nvPr/>
      </p:nvGrpSpPr>
      <p:grpSpPr>
        <a:xfrm>
          <a:off x="0" y="0"/>
          <a:ext cx="0" cy="0"/>
          <a:chOff x="0" y="0"/>
          <a:chExt cx="0" cy="0"/>
        </a:xfrm>
      </p:grpSpPr>
      <p:sp>
        <p:nvSpPr>
          <p:cNvPr id="1582" name="Google Shape;1582;g358f260d2dc_0_1770"/>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400"/>
              <a:buFont typeface="Montserrat"/>
              <a:buNone/>
              <a:defRPr b="1" i="0" sz="24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1583" name="Google Shape;1583;g358f260d2dc_0_1770"/>
          <p:cNvSpPr txBox="1"/>
          <p:nvPr>
            <p:ph idx="1" type="body"/>
          </p:nvPr>
        </p:nvSpPr>
        <p:spPr>
          <a:xfrm>
            <a:off x="342900" y="987670"/>
            <a:ext cx="8458200" cy="3497400"/>
          </a:xfrm>
          <a:prstGeom prst="rect">
            <a:avLst/>
          </a:prstGeom>
          <a:noFill/>
          <a:ln>
            <a:noFill/>
          </a:ln>
        </p:spPr>
        <p:txBody>
          <a:bodyPr anchorCtr="0" anchor="t" bIns="45700" lIns="0" spcFirstLastPara="1" rIns="91425" wrap="square" tIns="45700">
            <a:noAutofit/>
          </a:bodyPr>
          <a:lstStyle>
            <a:lvl1pPr indent="-317500" lvl="0" marL="457200" marR="0" algn="l">
              <a:lnSpc>
                <a:spcPct val="100000"/>
              </a:lnSpc>
              <a:spcBef>
                <a:spcPts val="75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75"/>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1584" name="Google Shape;1584;g358f260d2dc_0_1770"/>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585" name="Google Shape;1585;g358f260d2dc_0_1770"/>
          <p:cNvPicPr preferRelativeResize="0"/>
          <p:nvPr/>
        </p:nvPicPr>
        <p:blipFill rotWithShape="1">
          <a:blip r:embed="rId1">
            <a:alphaModFix/>
          </a:blip>
          <a:srcRect b="0" l="0" r="0" t="0"/>
          <a:stretch/>
        </p:blipFill>
        <p:spPr>
          <a:xfrm>
            <a:off x="8427814" y="336059"/>
            <a:ext cx="370805" cy="3708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8" name="Shape 1748"/>
        <p:cNvGrpSpPr/>
        <p:nvPr/>
      </p:nvGrpSpPr>
      <p:grpSpPr>
        <a:xfrm>
          <a:off x="0" y="0"/>
          <a:ext cx="0" cy="0"/>
          <a:chOff x="0" y="0"/>
          <a:chExt cx="0" cy="0"/>
        </a:xfrm>
      </p:grpSpPr>
      <p:sp>
        <p:nvSpPr>
          <p:cNvPr id="1749" name="Google Shape;1749;g358f260d2dc_0_1937"/>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400"/>
              <a:buFont typeface="Montserrat"/>
              <a:buNone/>
              <a:defRPr b="1" i="0" sz="24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1750" name="Google Shape;1750;g358f260d2dc_0_1937"/>
          <p:cNvSpPr txBox="1"/>
          <p:nvPr>
            <p:ph idx="1" type="body"/>
          </p:nvPr>
        </p:nvSpPr>
        <p:spPr>
          <a:xfrm>
            <a:off x="342900" y="987670"/>
            <a:ext cx="8458200" cy="3497400"/>
          </a:xfrm>
          <a:prstGeom prst="rect">
            <a:avLst/>
          </a:prstGeom>
          <a:noFill/>
          <a:ln>
            <a:noFill/>
          </a:ln>
        </p:spPr>
        <p:txBody>
          <a:bodyPr anchorCtr="0" anchor="t" bIns="45700" lIns="0" spcFirstLastPara="1" rIns="91425" wrap="square" tIns="45700">
            <a:noAutofit/>
          </a:bodyPr>
          <a:lstStyle>
            <a:lvl1pPr indent="-317500" lvl="0" marL="457200" marR="0" algn="l">
              <a:lnSpc>
                <a:spcPct val="100000"/>
              </a:lnSpc>
              <a:spcBef>
                <a:spcPts val="75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75"/>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1751" name="Google Shape;1751;g358f260d2dc_0_1937"/>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752" name="Google Shape;1752;g358f260d2dc_0_1937"/>
          <p:cNvPicPr preferRelativeResize="0"/>
          <p:nvPr/>
        </p:nvPicPr>
        <p:blipFill rotWithShape="1">
          <a:blip r:embed="rId1">
            <a:alphaModFix/>
          </a:blip>
          <a:srcRect b="0" l="0" r="0" t="0"/>
          <a:stretch/>
        </p:blipFill>
        <p:spPr>
          <a:xfrm>
            <a:off x="8427814" y="336059"/>
            <a:ext cx="370805" cy="3708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5" name="Shape 1915"/>
        <p:cNvGrpSpPr/>
        <p:nvPr/>
      </p:nvGrpSpPr>
      <p:grpSpPr>
        <a:xfrm>
          <a:off x="0" y="0"/>
          <a:ext cx="0" cy="0"/>
          <a:chOff x="0" y="0"/>
          <a:chExt cx="0" cy="0"/>
        </a:xfrm>
      </p:grpSpPr>
      <p:sp>
        <p:nvSpPr>
          <p:cNvPr id="1916" name="Google Shape;1916;g358f260d2dc_0_210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lvl1pPr lvl="0" marR="0" algn="l">
              <a:lnSpc>
                <a:spcPct val="90000"/>
              </a:lnSpc>
              <a:spcBef>
                <a:spcPts val="0"/>
              </a:spcBef>
              <a:spcAft>
                <a:spcPts val="0"/>
              </a:spcAft>
              <a:buClr>
                <a:schemeClr val="dk2"/>
              </a:buClr>
              <a:buSzPts val="2400"/>
              <a:buFont typeface="Montserrat"/>
              <a:buNone/>
              <a:defRPr b="1" i="0" sz="2400" u="none" cap="none" strike="noStrike">
                <a:solidFill>
                  <a:schemeClr val="dk2"/>
                </a:solidFill>
                <a:latin typeface="Montserrat"/>
                <a:ea typeface="Montserrat"/>
                <a:cs typeface="Montserrat"/>
                <a:sym typeface="Montserrat"/>
              </a:defRPr>
            </a:lvl1pPr>
            <a:lvl2pPr lvl="1"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2pPr>
            <a:lvl3pPr lvl="2"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3pPr>
            <a:lvl4pPr lvl="3"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4pPr>
            <a:lvl5pPr lvl="4"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5pPr>
            <a:lvl6pPr lvl="5"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6pPr>
            <a:lvl7pPr lvl="6"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7pPr>
            <a:lvl8pPr lvl="7"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8pPr>
            <a:lvl9pPr lvl="8" marR="0" algn="l">
              <a:lnSpc>
                <a:spcPct val="100000"/>
              </a:lnSpc>
              <a:spcBef>
                <a:spcPts val="0"/>
              </a:spcBef>
              <a:spcAft>
                <a:spcPts val="0"/>
              </a:spcAft>
              <a:buClr>
                <a:srgbClr val="000000"/>
              </a:buClr>
              <a:buSzPts val="2400"/>
              <a:buFont typeface="Montserrat"/>
              <a:buNone/>
              <a:defRPr b="1" i="0" sz="2400" u="none" cap="none" strike="noStrike">
                <a:solidFill>
                  <a:srgbClr val="000000"/>
                </a:solidFill>
                <a:latin typeface="Montserrat"/>
                <a:ea typeface="Montserrat"/>
                <a:cs typeface="Montserrat"/>
                <a:sym typeface="Montserrat"/>
              </a:defRPr>
            </a:lvl9pPr>
          </a:lstStyle>
          <a:p/>
        </p:txBody>
      </p:sp>
      <p:sp>
        <p:nvSpPr>
          <p:cNvPr id="1917" name="Google Shape;1917;g358f260d2dc_0_2104"/>
          <p:cNvSpPr txBox="1"/>
          <p:nvPr>
            <p:ph idx="1" type="body"/>
          </p:nvPr>
        </p:nvSpPr>
        <p:spPr>
          <a:xfrm>
            <a:off x="342900" y="987670"/>
            <a:ext cx="8458200" cy="3497400"/>
          </a:xfrm>
          <a:prstGeom prst="rect">
            <a:avLst/>
          </a:prstGeom>
          <a:noFill/>
          <a:ln>
            <a:noFill/>
          </a:ln>
        </p:spPr>
        <p:txBody>
          <a:bodyPr anchorCtr="0" anchor="t" bIns="45700" lIns="0" spcFirstLastPara="1" rIns="91425" wrap="square" tIns="45700">
            <a:noAutofit/>
          </a:bodyPr>
          <a:lstStyle>
            <a:lvl1pPr indent="-317500" lvl="0" marL="457200" marR="0" algn="l">
              <a:lnSpc>
                <a:spcPct val="100000"/>
              </a:lnSpc>
              <a:spcBef>
                <a:spcPts val="75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75"/>
              </a:spcBef>
              <a:spcAft>
                <a:spcPts val="0"/>
              </a:spcAft>
              <a:buClr>
                <a:schemeClr val="dk1"/>
              </a:buClr>
              <a:buSzPts val="1400"/>
              <a:buFont typeface="Montserrat"/>
              <a:buNone/>
              <a:defRPr b="0" i="0" sz="1400" u="none" cap="none" strike="noStrike">
                <a:solidFill>
                  <a:schemeClr val="dk1"/>
                </a:solidFill>
                <a:latin typeface="Montserrat"/>
                <a:ea typeface="Montserrat"/>
                <a:cs typeface="Montserrat"/>
                <a:sym typeface="Montserrat"/>
              </a:defRPr>
            </a:lvl2pPr>
            <a:lvl3pPr indent="-317500" lvl="2" marL="1371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100000"/>
              </a:lnSpc>
              <a:spcBef>
                <a:spcPts val="375"/>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
        <p:nvSpPr>
          <p:cNvPr id="1918" name="Google Shape;1918;g358f260d2dc_0_210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2949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919" name="Google Shape;1919;g358f260d2dc_0_2104"/>
          <p:cNvPicPr preferRelativeResize="0"/>
          <p:nvPr/>
        </p:nvPicPr>
        <p:blipFill rotWithShape="1">
          <a:blip r:embed="rId1">
            <a:alphaModFix/>
          </a:blip>
          <a:srcRect b="0" l="0" r="0" t="0"/>
          <a:stretch/>
        </p:blipFill>
        <p:spPr>
          <a:xfrm>
            <a:off x="8427814" y="336059"/>
            <a:ext cx="370805" cy="3708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orient="horz" pos="198">
          <p15:clr>
            <a:srgbClr val="F26B43"/>
          </p15:clr>
        </p15:guide>
        <p15:guide id="3" pos="5544">
          <p15:clr>
            <a:srgbClr val="F26B43"/>
          </p15:clr>
        </p15:guide>
        <p15:guide id="4" orient="horz" pos="30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krassmann@confluent.io" TargetMode="External"/><Relationship Id="rId4" Type="http://schemas.openxmlformats.org/officeDocument/2006/relationships/hyperlink" Target="mailto:wpanzer@confluent.io" TargetMode="External"/><Relationship Id="rId9" Type="http://schemas.openxmlformats.org/officeDocument/2006/relationships/image" Target="../media/image53.jpg"/><Relationship Id="rId5" Type="http://schemas.openxmlformats.org/officeDocument/2006/relationships/image" Target="../media/image65.png"/><Relationship Id="rId6" Type="http://schemas.openxmlformats.org/officeDocument/2006/relationships/image" Target="../media/image79.png"/><Relationship Id="rId7" Type="http://schemas.openxmlformats.org/officeDocument/2006/relationships/image" Target="../media/image51.jpg"/><Relationship Id="rId8" Type="http://schemas.openxmlformats.org/officeDocument/2006/relationships/hyperlink" Target="mailto:bsandal@confluent.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3.xml"/><Relationship Id="rId3" Type="http://schemas.openxmlformats.org/officeDocument/2006/relationships/image" Target="../media/image81.png"/><Relationship Id="rId4" Type="http://schemas.openxmlformats.org/officeDocument/2006/relationships/image" Target="../media/image70.png"/><Relationship Id="rId5" Type="http://schemas.openxmlformats.org/officeDocument/2006/relationships/image" Target="../media/image78.png"/><Relationship Id="rId6" Type="http://schemas.openxmlformats.org/officeDocument/2006/relationships/image" Target="../media/image67.png"/><Relationship Id="rId7"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64.png"/><Relationship Id="rId5" Type="http://schemas.openxmlformats.org/officeDocument/2006/relationships/image" Target="../media/image80.png"/><Relationship Id="rId6" Type="http://schemas.openxmlformats.org/officeDocument/2006/relationships/image" Target="../media/image66.png"/><Relationship Id="rId7" Type="http://schemas.openxmlformats.org/officeDocument/2006/relationships/image" Target="../media/image82.png"/><Relationship Id="rId8"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5.xml"/><Relationship Id="rId3" Type="http://schemas.openxmlformats.org/officeDocument/2006/relationships/image" Target="../media/image71.png"/><Relationship Id="rId4" Type="http://schemas.openxmlformats.org/officeDocument/2006/relationships/image" Target="../media/image54.png"/><Relationship Id="rId5"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6.xml"/><Relationship Id="rId3" Type="http://schemas.openxmlformats.org/officeDocument/2006/relationships/image" Target="../media/image76.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77.png"/><Relationship Id="rId7"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7.xml"/><Relationship Id="rId3" Type="http://schemas.openxmlformats.org/officeDocument/2006/relationships/image" Target="../media/image67.png"/><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5.png"/><Relationship Id="rId4" Type="http://schemas.openxmlformats.org/officeDocument/2006/relationships/image" Target="../media/image8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0.xml"/><Relationship Id="rId3" Type="http://schemas.openxmlformats.org/officeDocument/2006/relationships/image" Target="../media/image91.png"/><Relationship Id="rId4" Type="http://schemas.openxmlformats.org/officeDocument/2006/relationships/image" Target="../media/image103.png"/><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2.xml"/><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4.xml"/><Relationship Id="rId3" Type="http://schemas.openxmlformats.org/officeDocument/2006/relationships/image" Target="../media/image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7.xml"/><Relationship Id="rId3" Type="http://schemas.openxmlformats.org/officeDocument/2006/relationships/image" Target="../media/image92.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 Id="rId3" Type="http://schemas.openxmlformats.org/officeDocument/2006/relationships/image" Target="../media/image90.png"/><Relationship Id="rId4"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1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xml"/><Relationship Id="rId3"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48.png"/><Relationship Id="rId5" Type="http://schemas.openxmlformats.org/officeDocument/2006/relationships/image" Target="../media/image58.png"/><Relationship Id="rId6" Type="http://schemas.openxmlformats.org/officeDocument/2006/relationships/image" Target="../media/image52.png"/><Relationship Id="rId7" Type="http://schemas.openxmlformats.org/officeDocument/2006/relationships/image" Target="../media/image75.png"/><Relationship Id="rId8" Type="http://schemas.openxmlformats.org/officeDocument/2006/relationships/image" Target="../media/image50.png"/><Relationship Id="rId10"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30.xml"/><Relationship Id="rId3" Type="http://schemas.openxmlformats.org/officeDocument/2006/relationships/hyperlink" Target="https://training.confluent.io/content" TargetMode="External"/><Relationship Id="rId4" Type="http://schemas.openxmlformats.org/officeDocument/2006/relationships/hyperlink" Target="https://training.confluent.io/content/cours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notesSlide" Target="../notesSlides/notesSlide32.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4.png"/><Relationship Id="rId6" Type="http://schemas.openxmlformats.org/officeDocument/2006/relationships/image" Target="../media/image100.png"/><Relationship Id="rId7" Type="http://schemas.openxmlformats.org/officeDocument/2006/relationships/hyperlink" Target="https://training.confluent.io/cont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33.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6.png"/><Relationship Id="rId6" Type="http://schemas.openxmlformats.org/officeDocument/2006/relationships/image" Target="../media/image9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5.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5.png"/><Relationship Id="rId4" Type="http://schemas.openxmlformats.org/officeDocument/2006/relationships/image" Target="../media/image83.png"/><Relationship Id="rId5" Type="http://schemas.openxmlformats.org/officeDocument/2006/relationships/image" Target="../media/image72.png"/><Relationship Id="rId6"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5.png"/><Relationship Id="rId4" Type="http://schemas.openxmlformats.org/officeDocument/2006/relationships/hyperlink" Target="https://developer.confluent.io/" TargetMode="External"/><Relationship Id="rId9" Type="http://schemas.openxmlformats.org/officeDocument/2006/relationships/hyperlink" Target="https://docs.confluent.io/current/installation/versions-interoperability.html?_ga=2.268293580.313025379.1702409200-1178461794.1655306492&amp;_gl=1*14j2878*_ga*MTE3ODQ2MTc5NC4xNjU1MzA2NDky*_ga_D2D3EGKSGD*MTcwMjQ3NjU1My4yNTQuMS4xNzAyNDc2NTc1LjM4LjAuMA.." TargetMode="External"/><Relationship Id="rId5" Type="http://schemas.openxmlformats.org/officeDocument/2006/relationships/hyperlink" Target="https://www.youtube.com/c/Confluent" TargetMode="External"/><Relationship Id="rId6" Type="http://schemas.openxmlformats.org/officeDocument/2006/relationships/hyperlink" Target="https://www.confluent.io/blog/" TargetMode="External"/><Relationship Id="rId7" Type="http://schemas.openxmlformats.org/officeDocument/2006/relationships/hyperlink" Target="https://www.confluent.io/online-talks/" TargetMode="External"/><Relationship Id="rId8" Type="http://schemas.openxmlformats.org/officeDocument/2006/relationships/hyperlink" Target="https://docs.confluent.io/cloud/current/overview.html" TargetMode="External"/><Relationship Id="rId11" Type="http://schemas.openxmlformats.org/officeDocument/2006/relationships/hyperlink" Target="https://support.confluent.io/hc/en-us/articles/360000895483-Subscribing-to-Announcements-Updates-from-Confluent-Support" TargetMode="External"/><Relationship Id="rId10" Type="http://schemas.openxmlformats.org/officeDocument/2006/relationships/hyperlink" Target="https://www.support.confluent.io" TargetMode="External"/><Relationship Id="rId13" Type="http://schemas.openxmlformats.org/officeDocument/2006/relationships/hyperlink" Target="https://www.confluent.io/use-case/streaming-applications/" TargetMode="External"/><Relationship Id="rId12" Type="http://schemas.openxmlformats.org/officeDocument/2006/relationships/hyperlink" Target="https://training.confluent.io/schedule" TargetMode="External"/><Relationship Id="rId14" Type="http://schemas.openxmlformats.org/officeDocument/2006/relationships/hyperlink" Target="https://www.confluent.io/solut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5.png"/><Relationship Id="rId4" Type="http://schemas.openxmlformats.org/officeDocument/2006/relationships/image" Target="../media/image47.png"/><Relationship Id="rId9"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9.png"/><Relationship Id="rId10"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
          <p:cNvSpPr txBox="1"/>
          <p:nvPr>
            <p:ph type="ctrTitle"/>
          </p:nvPr>
        </p:nvSpPr>
        <p:spPr>
          <a:xfrm>
            <a:off x="570504" y="1762900"/>
            <a:ext cx="7643100" cy="1129800"/>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SzPts val="3000"/>
              <a:buNone/>
            </a:pPr>
            <a:r>
              <a:rPr lang="en" sz="2400"/>
              <a:t>Lift &amp; Shift to Kafka Cloud</a:t>
            </a:r>
            <a:endParaRPr sz="2400"/>
          </a:p>
          <a:p>
            <a:pPr indent="0" lvl="0" marL="0" rtl="0" algn="l">
              <a:lnSpc>
                <a:spcPct val="115000"/>
              </a:lnSpc>
              <a:spcBef>
                <a:spcPts val="1000"/>
              </a:spcBef>
              <a:spcAft>
                <a:spcPts val="0"/>
              </a:spcAft>
              <a:buSzPts val="2400"/>
              <a:buNone/>
            </a:pPr>
            <a:r>
              <a:rPr lang="en" sz="1400">
                <a:latin typeface="Montserrat"/>
                <a:ea typeface="Montserrat"/>
                <a:cs typeface="Montserrat"/>
                <a:sym typeface="Montserrat"/>
              </a:rPr>
              <a:t>Confluent Professional Services Plan</a:t>
            </a:r>
            <a:endParaRPr sz="1400"/>
          </a:p>
        </p:txBody>
      </p:sp>
      <p:sp>
        <p:nvSpPr>
          <p:cNvPr id="2436" name="Google Shape;2436;p1"/>
          <p:cNvSpPr txBox="1"/>
          <p:nvPr>
            <p:ph idx="1" type="subTitle"/>
          </p:nvPr>
        </p:nvSpPr>
        <p:spPr>
          <a:xfrm>
            <a:off x="6650313" y="3417825"/>
            <a:ext cx="1559400" cy="6957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SzPts val="1200"/>
              <a:buNone/>
            </a:pPr>
            <a:r>
              <a:rPr b="1" lang="en" sz="1000"/>
              <a:t>Niklas Kraßmann</a:t>
            </a:r>
            <a:endParaRPr b="1" sz="1000"/>
          </a:p>
          <a:p>
            <a:pPr indent="0" lvl="0" marL="0" rtl="0" algn="l">
              <a:lnSpc>
                <a:spcPct val="100000"/>
              </a:lnSpc>
              <a:spcBef>
                <a:spcPts val="0"/>
              </a:spcBef>
              <a:spcAft>
                <a:spcPts val="0"/>
              </a:spcAft>
              <a:buSzPts val="1200"/>
              <a:buNone/>
            </a:pPr>
            <a:r>
              <a:rPr lang="en" sz="800"/>
              <a:t>Professional Services </a:t>
            </a:r>
            <a:r>
              <a:rPr i="1" lang="en" sz="800"/>
              <a:t>Practice Manager CEMEA</a:t>
            </a:r>
            <a:endParaRPr i="1" sz="800"/>
          </a:p>
          <a:p>
            <a:pPr indent="0" lvl="0" marL="0" rtl="0" algn="l">
              <a:spcBef>
                <a:spcPts val="0"/>
              </a:spcBef>
              <a:spcAft>
                <a:spcPts val="0"/>
              </a:spcAft>
              <a:buClr>
                <a:srgbClr val="000000"/>
              </a:buClr>
              <a:buSzPts val="1200"/>
              <a:buFont typeface="Arial"/>
              <a:buNone/>
            </a:pPr>
            <a:r>
              <a:rPr lang="en" sz="800"/>
              <a:t>+49 176 80 566 536</a:t>
            </a:r>
            <a:endParaRPr sz="800"/>
          </a:p>
          <a:p>
            <a:pPr indent="0" lvl="0" marL="0" rtl="0" algn="l">
              <a:spcBef>
                <a:spcPts val="0"/>
              </a:spcBef>
              <a:spcAft>
                <a:spcPts val="0"/>
              </a:spcAft>
              <a:buClr>
                <a:srgbClr val="000000"/>
              </a:buClr>
              <a:buSzPts val="1200"/>
              <a:buFont typeface="Arial"/>
              <a:buNone/>
            </a:pPr>
            <a:r>
              <a:rPr lang="en" sz="800" u="sng">
                <a:solidFill>
                  <a:schemeClr val="accent1"/>
                </a:solidFill>
                <a:hlinkClick r:id="rId3">
                  <a:extLst>
                    <a:ext uri="{A12FA001-AC4F-418D-AE19-62706E023703}">
                      <ahyp:hlinkClr val="tx"/>
                    </a:ext>
                  </a:extLst>
                </a:hlinkClick>
              </a:rPr>
              <a:t>nkrassmann@confluent.io</a:t>
            </a:r>
            <a:r>
              <a:rPr lang="en" sz="800">
                <a:solidFill>
                  <a:schemeClr val="accent1"/>
                </a:solidFill>
              </a:rPr>
              <a:t>	</a:t>
            </a:r>
            <a:endParaRPr sz="800">
              <a:solidFill>
                <a:schemeClr val="accent1"/>
              </a:solidFill>
            </a:endParaRPr>
          </a:p>
        </p:txBody>
      </p:sp>
      <p:sp>
        <p:nvSpPr>
          <p:cNvPr id="2437" name="Google Shape;2437;p1"/>
          <p:cNvSpPr txBox="1"/>
          <p:nvPr>
            <p:ph idx="1" type="subTitle"/>
          </p:nvPr>
        </p:nvSpPr>
        <p:spPr>
          <a:xfrm>
            <a:off x="4159313" y="3401925"/>
            <a:ext cx="1449300" cy="7116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SzPts val="1200"/>
              <a:buNone/>
            </a:pPr>
            <a:r>
              <a:rPr b="1" lang="en" sz="1000"/>
              <a:t>Wolfgang Panzer</a:t>
            </a:r>
            <a:endParaRPr b="1" sz="1000"/>
          </a:p>
          <a:p>
            <a:pPr indent="0" lvl="0" marL="0" rtl="0" algn="l">
              <a:lnSpc>
                <a:spcPct val="100000"/>
              </a:lnSpc>
              <a:spcBef>
                <a:spcPts val="0"/>
              </a:spcBef>
              <a:spcAft>
                <a:spcPts val="0"/>
              </a:spcAft>
              <a:buSzPts val="1200"/>
              <a:buNone/>
            </a:pPr>
            <a:r>
              <a:rPr lang="en" sz="800"/>
              <a:t>Professional Services </a:t>
            </a:r>
            <a:r>
              <a:rPr i="1" lang="en" sz="800"/>
              <a:t>Practice Director CEMEA</a:t>
            </a:r>
            <a:endParaRPr i="1" sz="800"/>
          </a:p>
          <a:p>
            <a:pPr indent="0" lvl="0" marL="0" marR="0" rtl="0" algn="l">
              <a:lnSpc>
                <a:spcPct val="100000"/>
              </a:lnSpc>
              <a:spcBef>
                <a:spcPts val="0"/>
              </a:spcBef>
              <a:spcAft>
                <a:spcPts val="0"/>
              </a:spcAft>
              <a:buClr>
                <a:srgbClr val="000000"/>
              </a:buClr>
              <a:buSzPts val="1200"/>
              <a:buFont typeface="Arial"/>
              <a:buNone/>
            </a:pPr>
            <a:r>
              <a:rPr lang="en" sz="800"/>
              <a:t>+49 152 52 736 498</a:t>
            </a:r>
            <a:endParaRPr sz="800"/>
          </a:p>
          <a:p>
            <a:pPr indent="0" lvl="0" marL="0" marR="0" rtl="0" algn="l">
              <a:lnSpc>
                <a:spcPct val="100000"/>
              </a:lnSpc>
              <a:spcBef>
                <a:spcPts val="0"/>
              </a:spcBef>
              <a:spcAft>
                <a:spcPts val="0"/>
              </a:spcAft>
              <a:buSzPts val="1200"/>
              <a:buNone/>
            </a:pPr>
            <a:r>
              <a:rPr lang="en" sz="800" u="sng">
                <a:solidFill>
                  <a:schemeClr val="accent1"/>
                </a:solidFill>
                <a:hlinkClick r:id="rId4">
                  <a:extLst>
                    <a:ext uri="{A12FA001-AC4F-418D-AE19-62706E023703}">
                      <ahyp:hlinkClr val="tx"/>
                    </a:ext>
                  </a:extLst>
                </a:hlinkClick>
              </a:rPr>
              <a:t>wpanzer@confluent.io</a:t>
            </a:r>
            <a:endParaRPr sz="800">
              <a:solidFill>
                <a:schemeClr val="accent1"/>
              </a:solidFill>
            </a:endParaRPr>
          </a:p>
          <a:p>
            <a:pPr indent="0" lvl="0" marL="0" marR="0" rtl="0" algn="l">
              <a:lnSpc>
                <a:spcPct val="100000"/>
              </a:lnSpc>
              <a:spcBef>
                <a:spcPts val="0"/>
              </a:spcBef>
              <a:spcAft>
                <a:spcPts val="0"/>
              </a:spcAft>
              <a:buClr>
                <a:srgbClr val="000000"/>
              </a:buClr>
              <a:buSzPts val="1200"/>
              <a:buFont typeface="Arial"/>
              <a:buNone/>
            </a:pPr>
            <a:r>
              <a:t/>
            </a:r>
            <a:endParaRPr sz="800">
              <a:solidFill>
                <a:schemeClr val="accent1"/>
              </a:solidFill>
            </a:endParaRPr>
          </a:p>
        </p:txBody>
      </p:sp>
      <p:sp>
        <p:nvSpPr>
          <p:cNvPr id="2438" name="Google Shape;2438;p1"/>
          <p:cNvSpPr txBox="1"/>
          <p:nvPr>
            <p:ph idx="1" type="subTitle"/>
          </p:nvPr>
        </p:nvSpPr>
        <p:spPr>
          <a:xfrm>
            <a:off x="601175" y="1762900"/>
            <a:ext cx="1287900" cy="2226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SzPts val="1200"/>
              <a:buNone/>
            </a:pPr>
            <a:r>
              <a:rPr b="1" lang="en"/>
              <a:t>15. May 2025</a:t>
            </a:r>
            <a:endParaRPr/>
          </a:p>
        </p:txBody>
      </p:sp>
      <p:pic>
        <p:nvPicPr>
          <p:cNvPr descr="Fichier:Logo Vaudoise Assurances.svg — Wikipédia" id="2439" name="Google Shape;2439;p1"/>
          <p:cNvPicPr preferRelativeResize="0"/>
          <p:nvPr/>
        </p:nvPicPr>
        <p:blipFill rotWithShape="1">
          <a:blip r:embed="rId5">
            <a:alphaModFix/>
          </a:blip>
          <a:srcRect b="0" l="0" r="0" t="0"/>
          <a:stretch/>
        </p:blipFill>
        <p:spPr>
          <a:xfrm>
            <a:off x="4862875" y="229000"/>
            <a:ext cx="3712726" cy="1426875"/>
          </a:xfrm>
          <a:prstGeom prst="rect">
            <a:avLst/>
          </a:prstGeom>
          <a:noFill/>
          <a:ln>
            <a:noFill/>
          </a:ln>
        </p:spPr>
      </p:pic>
      <p:pic>
        <p:nvPicPr>
          <p:cNvPr id="2440" name="Google Shape;2440;p1" title="image.png"/>
          <p:cNvPicPr preferRelativeResize="0"/>
          <p:nvPr>
            <p:ph idx="2" type="pic"/>
          </p:nvPr>
        </p:nvPicPr>
        <p:blipFill rotWithShape="1">
          <a:blip r:embed="rId6">
            <a:alphaModFix/>
          </a:blip>
          <a:srcRect b="0" l="0" r="0" t="0"/>
          <a:stretch/>
        </p:blipFill>
        <p:spPr>
          <a:xfrm>
            <a:off x="5805863" y="3264975"/>
            <a:ext cx="711600" cy="711600"/>
          </a:xfrm>
          <a:prstGeom prst="ellipse">
            <a:avLst/>
          </a:prstGeom>
          <a:noFill/>
          <a:ln cap="flat" cmpd="sng" w="28575">
            <a:solidFill>
              <a:srgbClr val="FFFFFF"/>
            </a:solidFill>
            <a:prstDash val="solid"/>
            <a:round/>
            <a:headEnd len="sm" w="sm" type="none"/>
            <a:tailEnd len="sm" w="sm" type="none"/>
          </a:ln>
        </p:spPr>
      </p:pic>
      <p:pic>
        <p:nvPicPr>
          <p:cNvPr id="2441" name="Google Shape;2441;p1" title="woife.jpeg"/>
          <p:cNvPicPr preferRelativeResize="0"/>
          <p:nvPr>
            <p:ph idx="3" type="pic"/>
          </p:nvPr>
        </p:nvPicPr>
        <p:blipFill rotWithShape="1">
          <a:blip r:embed="rId7">
            <a:alphaModFix/>
          </a:blip>
          <a:srcRect b="0" l="0" r="0" t="0"/>
          <a:stretch/>
        </p:blipFill>
        <p:spPr>
          <a:xfrm>
            <a:off x="3259938" y="3264975"/>
            <a:ext cx="711600" cy="711600"/>
          </a:xfrm>
          <a:prstGeom prst="ellipse">
            <a:avLst/>
          </a:prstGeom>
          <a:noFill/>
          <a:ln cap="flat" cmpd="sng" w="28575">
            <a:solidFill>
              <a:srgbClr val="FFFFFF"/>
            </a:solidFill>
            <a:prstDash val="solid"/>
            <a:round/>
            <a:headEnd len="sm" w="sm" type="none"/>
            <a:tailEnd len="sm" w="sm" type="none"/>
          </a:ln>
        </p:spPr>
      </p:pic>
      <p:sp>
        <p:nvSpPr>
          <p:cNvPr id="2442" name="Google Shape;2442;p1"/>
          <p:cNvSpPr txBox="1"/>
          <p:nvPr>
            <p:ph idx="1" type="subTitle"/>
          </p:nvPr>
        </p:nvSpPr>
        <p:spPr>
          <a:xfrm>
            <a:off x="1473763" y="3401925"/>
            <a:ext cx="1598400" cy="7116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SzPts val="1200"/>
              <a:buNone/>
            </a:pPr>
            <a:r>
              <a:rPr b="1" lang="en" sz="1000"/>
              <a:t>Bahar Sandal</a:t>
            </a:r>
            <a:endParaRPr b="1" sz="1000"/>
          </a:p>
          <a:p>
            <a:pPr indent="0" lvl="0" marL="0" rtl="0" algn="l">
              <a:lnSpc>
                <a:spcPct val="100000"/>
              </a:lnSpc>
              <a:spcBef>
                <a:spcPts val="0"/>
              </a:spcBef>
              <a:spcAft>
                <a:spcPts val="0"/>
              </a:spcAft>
              <a:buSzPts val="1200"/>
              <a:buNone/>
            </a:pPr>
            <a:r>
              <a:rPr lang="en" sz="800"/>
              <a:t>Enterprise Account Executive</a:t>
            </a:r>
            <a:endParaRPr i="1" sz="800"/>
          </a:p>
          <a:p>
            <a:pPr indent="0" lvl="0" marL="0" marR="0" rtl="0" algn="l">
              <a:lnSpc>
                <a:spcPct val="100000"/>
              </a:lnSpc>
              <a:spcBef>
                <a:spcPts val="0"/>
              </a:spcBef>
              <a:spcAft>
                <a:spcPts val="0"/>
              </a:spcAft>
              <a:buClr>
                <a:srgbClr val="000000"/>
              </a:buClr>
              <a:buSzPts val="1200"/>
              <a:buFont typeface="Arial"/>
              <a:buNone/>
            </a:pPr>
            <a:r>
              <a:rPr lang="en" sz="800"/>
              <a:t>+41 79 326 57 08</a:t>
            </a:r>
            <a:endParaRPr sz="800"/>
          </a:p>
          <a:p>
            <a:pPr indent="0" lvl="0" marL="0" marR="0" rtl="0" algn="l">
              <a:lnSpc>
                <a:spcPct val="100000"/>
              </a:lnSpc>
              <a:spcBef>
                <a:spcPts val="0"/>
              </a:spcBef>
              <a:spcAft>
                <a:spcPts val="0"/>
              </a:spcAft>
              <a:buSzPts val="1200"/>
              <a:buNone/>
            </a:pPr>
            <a:r>
              <a:rPr lang="en" sz="800" u="sng">
                <a:solidFill>
                  <a:schemeClr val="accent1"/>
                </a:solidFill>
                <a:hlinkClick r:id="rId8">
                  <a:extLst>
                    <a:ext uri="{A12FA001-AC4F-418D-AE19-62706E023703}">
                      <ahyp:hlinkClr val="tx"/>
                    </a:ext>
                  </a:extLst>
                </a:hlinkClick>
              </a:rPr>
              <a:t>bsandal@confluent.io</a:t>
            </a:r>
            <a:endParaRPr sz="800">
              <a:solidFill>
                <a:schemeClr val="accent1"/>
              </a:solidFill>
            </a:endParaRPr>
          </a:p>
          <a:p>
            <a:pPr indent="0" lvl="0" marL="0" marR="0" rtl="0" algn="l">
              <a:lnSpc>
                <a:spcPct val="100000"/>
              </a:lnSpc>
              <a:spcBef>
                <a:spcPts val="0"/>
              </a:spcBef>
              <a:spcAft>
                <a:spcPts val="0"/>
              </a:spcAft>
              <a:buSzPts val="1200"/>
              <a:buNone/>
            </a:pPr>
            <a:r>
              <a:t/>
            </a:r>
            <a:endParaRPr sz="800">
              <a:solidFill>
                <a:schemeClr val="accent1"/>
              </a:solidFill>
            </a:endParaRPr>
          </a:p>
          <a:p>
            <a:pPr indent="0" lvl="0" marL="0" marR="0" rtl="0" algn="l">
              <a:lnSpc>
                <a:spcPct val="100000"/>
              </a:lnSpc>
              <a:spcBef>
                <a:spcPts val="0"/>
              </a:spcBef>
              <a:spcAft>
                <a:spcPts val="0"/>
              </a:spcAft>
              <a:buClr>
                <a:srgbClr val="000000"/>
              </a:buClr>
              <a:buSzPts val="1200"/>
              <a:buFont typeface="Arial"/>
              <a:buNone/>
            </a:pPr>
            <a:r>
              <a:t/>
            </a:r>
            <a:endParaRPr sz="800">
              <a:solidFill>
                <a:schemeClr val="accent1"/>
              </a:solidFill>
            </a:endParaRPr>
          </a:p>
        </p:txBody>
      </p:sp>
      <p:pic>
        <p:nvPicPr>
          <p:cNvPr id="2443" name="Google Shape;2443;p1" title="Bahar.jpg"/>
          <p:cNvPicPr preferRelativeResize="0"/>
          <p:nvPr>
            <p:ph idx="4" type="pic"/>
          </p:nvPr>
        </p:nvPicPr>
        <p:blipFill rotWithShape="1">
          <a:blip r:embed="rId9">
            <a:alphaModFix/>
          </a:blip>
          <a:srcRect b="0" l="0" r="0" t="0"/>
          <a:stretch/>
        </p:blipFill>
        <p:spPr>
          <a:xfrm>
            <a:off x="574388" y="3264975"/>
            <a:ext cx="711600" cy="7116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g357fd9e02d3_1_4921"/>
          <p:cNvSpPr txBox="1"/>
          <p:nvPr>
            <p:ph idx="12" type="sldNum"/>
          </p:nvPr>
        </p:nvSpPr>
        <p:spPr>
          <a:xfrm>
            <a:off x="4197421" y="2320292"/>
            <a:ext cx="201900" cy="119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2666" name="Google Shape;2666;g357fd9e02d3_1_4921"/>
          <p:cNvSpPr/>
          <p:nvPr/>
        </p:nvSpPr>
        <p:spPr>
          <a:xfrm>
            <a:off x="0" y="0"/>
            <a:ext cx="1824300" cy="5143500"/>
          </a:xfrm>
          <a:prstGeom prst="rect">
            <a:avLst/>
          </a:prstGeom>
          <a:solidFill>
            <a:srgbClr val="CFE2F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latin typeface="Roboto"/>
                <a:ea typeface="Roboto"/>
                <a:cs typeface="Roboto"/>
                <a:sym typeface="Roboto"/>
              </a:rPr>
              <a:t>Analysis &amp; Discovery</a:t>
            </a:r>
            <a:endParaRPr b="1" sz="1300">
              <a:latin typeface="Roboto"/>
              <a:ea typeface="Roboto"/>
              <a:cs typeface="Roboto"/>
              <a:sym typeface="Roboto"/>
            </a:endParaRPr>
          </a:p>
          <a:p>
            <a:pPr indent="0" lvl="0" marL="0" rtl="0" algn="l">
              <a:spcBef>
                <a:spcPts val="0"/>
              </a:spcBef>
              <a:spcAft>
                <a:spcPts val="0"/>
              </a:spcAft>
              <a:buNone/>
            </a:pPr>
            <a:r>
              <a:t/>
            </a:r>
            <a:endParaRPr sz="700"/>
          </a:p>
        </p:txBody>
      </p:sp>
      <p:sp>
        <p:nvSpPr>
          <p:cNvPr id="2667" name="Google Shape;2667;g357fd9e02d3_1_4921"/>
          <p:cNvSpPr/>
          <p:nvPr/>
        </p:nvSpPr>
        <p:spPr>
          <a:xfrm>
            <a:off x="1824150" y="0"/>
            <a:ext cx="1824300" cy="5143500"/>
          </a:xfrm>
          <a:prstGeom prst="rect">
            <a:avLst/>
          </a:prstGeom>
          <a:solidFill>
            <a:srgbClr val="9FC5E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latin typeface="Roboto"/>
                <a:ea typeface="Roboto"/>
                <a:cs typeface="Roboto"/>
                <a:sym typeface="Roboto"/>
              </a:rPr>
              <a:t>Preparation</a:t>
            </a:r>
            <a:endParaRPr b="1" sz="1300">
              <a:latin typeface="Roboto"/>
              <a:ea typeface="Roboto"/>
              <a:cs typeface="Roboto"/>
              <a:sym typeface="Roboto"/>
            </a:endParaRPr>
          </a:p>
          <a:p>
            <a:pPr indent="0" lvl="0" marL="0" rtl="0" algn="l">
              <a:spcBef>
                <a:spcPts val="0"/>
              </a:spcBef>
              <a:spcAft>
                <a:spcPts val="0"/>
              </a:spcAft>
              <a:buNone/>
            </a:pPr>
            <a:r>
              <a:t/>
            </a:r>
            <a:endParaRPr sz="700"/>
          </a:p>
        </p:txBody>
      </p:sp>
      <p:sp>
        <p:nvSpPr>
          <p:cNvPr id="2668" name="Google Shape;2668;g357fd9e02d3_1_4921"/>
          <p:cNvSpPr/>
          <p:nvPr/>
        </p:nvSpPr>
        <p:spPr>
          <a:xfrm>
            <a:off x="3648300" y="0"/>
            <a:ext cx="1824300" cy="5143500"/>
          </a:xfrm>
          <a:prstGeom prst="rect">
            <a:avLst/>
          </a:prstGeom>
          <a:solidFill>
            <a:srgbClr val="6FA8D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latin typeface="Roboto"/>
                <a:ea typeface="Roboto"/>
                <a:cs typeface="Roboto"/>
                <a:sym typeface="Roboto"/>
              </a:rPr>
              <a:t>Data Migration</a:t>
            </a:r>
            <a:endParaRPr b="1" sz="1300">
              <a:latin typeface="Roboto"/>
              <a:ea typeface="Roboto"/>
              <a:cs typeface="Roboto"/>
              <a:sym typeface="Roboto"/>
            </a:endParaRPr>
          </a:p>
          <a:p>
            <a:pPr indent="0" lvl="0" marL="0" rtl="0" algn="l">
              <a:spcBef>
                <a:spcPts val="0"/>
              </a:spcBef>
              <a:spcAft>
                <a:spcPts val="0"/>
              </a:spcAft>
              <a:buNone/>
            </a:pPr>
            <a:r>
              <a:t/>
            </a:r>
            <a:endParaRPr sz="700"/>
          </a:p>
        </p:txBody>
      </p:sp>
      <p:sp>
        <p:nvSpPr>
          <p:cNvPr id="2669" name="Google Shape;2669;g357fd9e02d3_1_4921"/>
          <p:cNvSpPr/>
          <p:nvPr/>
        </p:nvSpPr>
        <p:spPr>
          <a:xfrm>
            <a:off x="5472450" y="0"/>
            <a:ext cx="1849800" cy="5143500"/>
          </a:xfrm>
          <a:prstGeom prst="rect">
            <a:avLst/>
          </a:prstGeom>
          <a:solidFill>
            <a:srgbClr val="0F68B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Workload Migration</a:t>
            </a:r>
            <a:endParaRPr b="1" sz="1300">
              <a:solidFill>
                <a:schemeClr val="lt1"/>
              </a:solidFill>
              <a:latin typeface="Roboto"/>
              <a:ea typeface="Roboto"/>
              <a:cs typeface="Roboto"/>
              <a:sym typeface="Roboto"/>
            </a:endParaRPr>
          </a:p>
          <a:p>
            <a:pPr indent="0" lvl="0" marL="0" rtl="0" algn="l">
              <a:spcBef>
                <a:spcPts val="0"/>
              </a:spcBef>
              <a:spcAft>
                <a:spcPts val="0"/>
              </a:spcAft>
              <a:buNone/>
            </a:pPr>
            <a:r>
              <a:t/>
            </a:r>
            <a:endParaRPr sz="700"/>
          </a:p>
        </p:txBody>
      </p:sp>
      <p:sp>
        <p:nvSpPr>
          <p:cNvPr id="2670" name="Google Shape;2670;g357fd9e02d3_1_4921"/>
          <p:cNvSpPr/>
          <p:nvPr/>
        </p:nvSpPr>
        <p:spPr>
          <a:xfrm>
            <a:off x="7322100" y="0"/>
            <a:ext cx="1824300" cy="5143500"/>
          </a:xfrm>
          <a:prstGeom prst="rect">
            <a:avLst/>
          </a:prstGeom>
          <a:solidFill>
            <a:srgbClr val="17336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Post-Migration Validation</a:t>
            </a:r>
            <a:endParaRPr b="1" sz="1300">
              <a:solidFill>
                <a:schemeClr val="lt1"/>
              </a:solidFill>
              <a:latin typeface="Roboto"/>
              <a:ea typeface="Roboto"/>
              <a:cs typeface="Roboto"/>
              <a:sym typeface="Roboto"/>
            </a:endParaRPr>
          </a:p>
        </p:txBody>
      </p:sp>
      <p:sp>
        <p:nvSpPr>
          <p:cNvPr id="2671" name="Google Shape;2671;g357fd9e02d3_1_4921"/>
          <p:cNvSpPr txBox="1"/>
          <p:nvPr>
            <p:ph type="title"/>
          </p:nvPr>
        </p:nvSpPr>
        <p:spPr>
          <a:xfrm>
            <a:off x="171451" y="162769"/>
            <a:ext cx="3995700" cy="2124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1800"/>
              <a:buNone/>
            </a:pPr>
            <a:r>
              <a:rPr lang="en"/>
              <a:t>Your migration journey </a:t>
            </a:r>
            <a:endParaRPr/>
          </a:p>
        </p:txBody>
      </p:sp>
      <p:pic>
        <p:nvPicPr>
          <p:cNvPr descr="Fichier:Logo Vaudoise Assurances.svg — Wikipédia" id="2672" name="Google Shape;2672;g357fd9e02d3_1_4921"/>
          <p:cNvPicPr preferRelativeResize="0"/>
          <p:nvPr/>
        </p:nvPicPr>
        <p:blipFill rotWithShape="1">
          <a:blip r:embed="rId3">
            <a:alphaModFix/>
          </a:blip>
          <a:srcRect b="0" l="0" r="0" t="0"/>
          <a:stretch/>
        </p:blipFill>
        <p:spPr>
          <a:xfrm>
            <a:off x="7473363" y="78800"/>
            <a:ext cx="1598526" cy="6143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g357fd9e02d3_1_7450"/>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Determine your migration approach</a:t>
            </a:r>
            <a:endParaRPr/>
          </a:p>
        </p:txBody>
      </p:sp>
      <p:pic>
        <p:nvPicPr>
          <p:cNvPr descr="Fichier:Logo Vaudoise Assurances.svg — Wikipédia" id="2678" name="Google Shape;2678;g357fd9e02d3_1_7450"/>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grpSp>
        <p:nvGrpSpPr>
          <p:cNvPr id="2679" name="Google Shape;2679;g357fd9e02d3_1_7450"/>
          <p:cNvGrpSpPr/>
          <p:nvPr/>
        </p:nvGrpSpPr>
        <p:grpSpPr>
          <a:xfrm>
            <a:off x="893053" y="1074113"/>
            <a:ext cx="3534838" cy="3321450"/>
            <a:chOff x="1267075" y="2148225"/>
            <a:chExt cx="4980750" cy="6642900"/>
          </a:xfrm>
        </p:grpSpPr>
        <p:sp>
          <p:nvSpPr>
            <p:cNvPr id="2680" name="Google Shape;2680;g357fd9e02d3_1_7450"/>
            <p:cNvSpPr/>
            <p:nvPr/>
          </p:nvSpPr>
          <p:spPr>
            <a:xfrm>
              <a:off x="1267075" y="2148225"/>
              <a:ext cx="4980300" cy="6642900"/>
            </a:xfrm>
            <a:prstGeom prst="roundRect">
              <a:avLst>
                <a:gd fmla="val 1351" name="adj"/>
              </a:avLst>
            </a:prstGeom>
            <a:solidFill>
              <a:srgbClr val="FFFFFF"/>
            </a:solidFill>
            <a:ln>
              <a:noFill/>
            </a:ln>
            <a:effectLst>
              <a:outerShdw blurRad="614363" rotWithShape="0" algn="bl" dir="4080000" dist="209550">
                <a:srgbClr val="000000">
                  <a:alpha val="7840"/>
                </a:srgbClr>
              </a:outerShdw>
            </a:effectLst>
          </p:spPr>
          <p:txBody>
            <a:bodyPr anchorCtr="0" anchor="ctr" bIns="182875" lIns="182875" spcFirstLastPara="1" rIns="457200" wrap="square" tIns="182875">
              <a:noAutofit/>
            </a:bodyPr>
            <a:lstStyle/>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p:txBody>
        </p:sp>
        <p:sp>
          <p:nvSpPr>
            <p:cNvPr id="2681" name="Google Shape;2681;g357fd9e02d3_1_7450"/>
            <p:cNvSpPr/>
            <p:nvPr/>
          </p:nvSpPr>
          <p:spPr>
            <a:xfrm>
              <a:off x="1267525" y="2148225"/>
              <a:ext cx="4980300" cy="189000"/>
            </a:xfrm>
            <a:prstGeom prst="round2SameRect">
              <a:avLst>
                <a:gd fmla="val 34339" name="adj1"/>
                <a:gd fmla="val 0" name="adj2"/>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grpSp>
        <p:nvGrpSpPr>
          <p:cNvPr id="2682" name="Google Shape;2682;g357fd9e02d3_1_7450"/>
          <p:cNvGrpSpPr/>
          <p:nvPr/>
        </p:nvGrpSpPr>
        <p:grpSpPr>
          <a:xfrm>
            <a:off x="4716114" y="1074113"/>
            <a:ext cx="3534838" cy="3321450"/>
            <a:chOff x="1267075" y="2148225"/>
            <a:chExt cx="4980750" cy="6642900"/>
          </a:xfrm>
        </p:grpSpPr>
        <p:sp>
          <p:nvSpPr>
            <p:cNvPr id="2683" name="Google Shape;2683;g357fd9e02d3_1_7450"/>
            <p:cNvSpPr/>
            <p:nvPr/>
          </p:nvSpPr>
          <p:spPr>
            <a:xfrm>
              <a:off x="1267075" y="2148225"/>
              <a:ext cx="4980300" cy="6642900"/>
            </a:xfrm>
            <a:prstGeom prst="roundRect">
              <a:avLst>
                <a:gd fmla="val 1351" name="adj"/>
              </a:avLst>
            </a:prstGeom>
            <a:solidFill>
              <a:srgbClr val="FFFFFF"/>
            </a:solidFill>
            <a:ln>
              <a:noFill/>
            </a:ln>
            <a:effectLst>
              <a:outerShdw blurRad="614363" rotWithShape="0" algn="bl" dir="4080000" dist="209550">
                <a:srgbClr val="000000">
                  <a:alpha val="7840"/>
                </a:srgbClr>
              </a:outerShdw>
            </a:effectLst>
          </p:spPr>
          <p:txBody>
            <a:bodyPr anchorCtr="0" anchor="ctr" bIns="182875" lIns="182875" spcFirstLastPara="1" rIns="457200" wrap="square" tIns="182875">
              <a:noAutofit/>
            </a:bodyPr>
            <a:lstStyle/>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3361"/>
                </a:solidFill>
                <a:latin typeface="Montserrat"/>
                <a:ea typeface="Montserrat"/>
                <a:cs typeface="Montserrat"/>
                <a:sym typeface="Montserrat"/>
              </a:endParaRPr>
            </a:p>
          </p:txBody>
        </p:sp>
        <p:sp>
          <p:nvSpPr>
            <p:cNvPr id="2684" name="Google Shape;2684;g357fd9e02d3_1_7450"/>
            <p:cNvSpPr/>
            <p:nvPr/>
          </p:nvSpPr>
          <p:spPr>
            <a:xfrm>
              <a:off x="1267525" y="2148225"/>
              <a:ext cx="4980300" cy="189000"/>
            </a:xfrm>
            <a:prstGeom prst="round2SameRect">
              <a:avLst>
                <a:gd fmla="val 34339" name="adj1"/>
                <a:gd fmla="val 0" name="adj2"/>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2685" name="Google Shape;2685;g357fd9e02d3_1_7450"/>
          <p:cNvSpPr txBox="1"/>
          <p:nvPr>
            <p:ph idx="12" type="sldNum"/>
          </p:nvPr>
        </p:nvSpPr>
        <p:spPr>
          <a:xfrm>
            <a:off x="8394839" y="4656151"/>
            <a:ext cx="289200" cy="2382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SzPts val="500"/>
              <a:buNone/>
            </a:pPr>
            <a:fld id="{00000000-1234-1234-1234-123412341234}" type="slidenum">
              <a:rPr lang="en"/>
              <a:t>‹#›</a:t>
            </a:fld>
            <a:endParaRPr/>
          </a:p>
        </p:txBody>
      </p:sp>
      <p:sp>
        <p:nvSpPr>
          <p:cNvPr id="2686" name="Google Shape;2686;g357fd9e02d3_1_7450"/>
          <p:cNvSpPr txBox="1"/>
          <p:nvPr>
            <p:ph idx="4294967295" type="subTitle"/>
          </p:nvPr>
        </p:nvSpPr>
        <p:spPr>
          <a:xfrm>
            <a:off x="5187950" y="1520313"/>
            <a:ext cx="2591100" cy="350100"/>
          </a:xfrm>
          <a:prstGeom prst="rect">
            <a:avLst/>
          </a:prstGeom>
          <a:noFill/>
          <a:ln>
            <a:noFill/>
          </a:ln>
        </p:spPr>
        <p:txBody>
          <a:bodyPr anchorCtr="0" anchor="t"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b="1" lang="en"/>
              <a:t>With Data Migration</a:t>
            </a:r>
            <a:endParaRPr b="1" i="0" sz="1200" u="none" cap="none" strike="noStrike">
              <a:solidFill>
                <a:schemeClr val="dk1"/>
              </a:solidFill>
            </a:endParaRPr>
          </a:p>
        </p:txBody>
      </p:sp>
      <p:sp>
        <p:nvSpPr>
          <p:cNvPr id="2687" name="Google Shape;2687;g357fd9e02d3_1_7450"/>
          <p:cNvSpPr txBox="1"/>
          <p:nvPr>
            <p:ph idx="4294967295" type="body"/>
          </p:nvPr>
        </p:nvSpPr>
        <p:spPr>
          <a:xfrm>
            <a:off x="5187950" y="2031750"/>
            <a:ext cx="2591100" cy="2031000"/>
          </a:xfrm>
          <a:prstGeom prst="rect">
            <a:avLst/>
          </a:prstGeom>
          <a:noFill/>
          <a:ln>
            <a:noFill/>
          </a:ln>
        </p:spPr>
        <p:txBody>
          <a:bodyPr anchorCtr="0" anchor="t" bIns="45700" lIns="0" spcFirstLastPara="1" rIns="45725" wrap="square" tIns="0">
            <a:noAutofit/>
          </a:bodyPr>
          <a:lstStyle/>
          <a:p>
            <a:pPr indent="-171450" lvl="0" marL="228600" rtl="0" algn="l">
              <a:lnSpc>
                <a:spcPct val="115000"/>
              </a:lnSpc>
              <a:spcBef>
                <a:spcPts val="0"/>
              </a:spcBef>
              <a:spcAft>
                <a:spcPts val="0"/>
              </a:spcAft>
              <a:buSzPts val="900"/>
              <a:buChar char="●"/>
            </a:pPr>
            <a:r>
              <a:rPr lang="en" sz="900"/>
              <a:t>Existing data will be migrated into Confluent Cloud as part of migration</a:t>
            </a:r>
            <a:endParaRPr sz="900"/>
          </a:p>
          <a:p>
            <a:pPr indent="0" lvl="0" marL="0" rtl="0" algn="l">
              <a:lnSpc>
                <a:spcPct val="115000"/>
              </a:lnSpc>
              <a:spcBef>
                <a:spcPts val="0"/>
              </a:spcBef>
              <a:spcAft>
                <a:spcPts val="0"/>
              </a:spcAft>
              <a:buSzPts val="1200"/>
              <a:buNone/>
            </a:pPr>
            <a:r>
              <a:t/>
            </a:r>
            <a:endParaRPr sz="900"/>
          </a:p>
          <a:p>
            <a:pPr indent="0" lvl="0" marL="0" rtl="0" algn="l">
              <a:lnSpc>
                <a:spcPct val="100000"/>
              </a:lnSpc>
              <a:spcBef>
                <a:spcPts val="500"/>
              </a:spcBef>
              <a:spcAft>
                <a:spcPts val="0"/>
              </a:spcAft>
              <a:buNone/>
            </a:pPr>
            <a:r>
              <a:t/>
            </a:r>
            <a:endParaRPr b="1" sz="900"/>
          </a:p>
          <a:p>
            <a:pPr indent="0" lvl="0" marL="0" rtl="0" algn="l">
              <a:lnSpc>
                <a:spcPct val="100000"/>
              </a:lnSpc>
              <a:spcBef>
                <a:spcPts val="500"/>
              </a:spcBef>
              <a:spcAft>
                <a:spcPts val="0"/>
              </a:spcAft>
              <a:buNone/>
            </a:pPr>
            <a:r>
              <a:rPr b="1" lang="en" sz="900"/>
              <a:t>Benefit</a:t>
            </a:r>
            <a:endParaRPr b="1" sz="900"/>
          </a:p>
          <a:p>
            <a:pPr indent="-171450" lvl="0" marL="228600" rtl="0" algn="l">
              <a:lnSpc>
                <a:spcPct val="100000"/>
              </a:lnSpc>
              <a:spcBef>
                <a:spcPts val="500"/>
              </a:spcBef>
              <a:spcAft>
                <a:spcPts val="0"/>
              </a:spcAft>
              <a:buSzPts val="900"/>
              <a:buChar char="●"/>
            </a:pPr>
            <a:r>
              <a:rPr lang="en" sz="900"/>
              <a:t>Suitable for complex solution that require to historical data in the cloud or involves multi-phases processing</a:t>
            </a:r>
            <a:endParaRPr sz="900"/>
          </a:p>
          <a:p>
            <a:pPr indent="-171450" lvl="0" marL="228600" rtl="0" algn="l">
              <a:lnSpc>
                <a:spcPct val="100000"/>
              </a:lnSpc>
              <a:spcBef>
                <a:spcPts val="0"/>
              </a:spcBef>
              <a:spcAft>
                <a:spcPts val="0"/>
              </a:spcAft>
              <a:buSzPts val="900"/>
              <a:buChar char="●"/>
            </a:pPr>
            <a:r>
              <a:rPr lang="en" sz="900"/>
              <a:t>Retain and co-locate historical data in the same place to make </a:t>
            </a:r>
            <a:endParaRPr sz="900"/>
          </a:p>
        </p:txBody>
      </p:sp>
      <p:sp>
        <p:nvSpPr>
          <p:cNvPr id="2688" name="Google Shape;2688;g357fd9e02d3_1_7450"/>
          <p:cNvSpPr txBox="1"/>
          <p:nvPr>
            <p:ph idx="4294967295" type="body"/>
          </p:nvPr>
        </p:nvSpPr>
        <p:spPr>
          <a:xfrm>
            <a:off x="1364887" y="2031750"/>
            <a:ext cx="2591100" cy="2031000"/>
          </a:xfrm>
          <a:prstGeom prst="rect">
            <a:avLst/>
          </a:prstGeom>
          <a:noFill/>
          <a:ln>
            <a:noFill/>
          </a:ln>
        </p:spPr>
        <p:txBody>
          <a:bodyPr anchorCtr="0" anchor="t" bIns="45700" lIns="0" spcFirstLastPara="1" rIns="45725" wrap="square" tIns="0">
            <a:noAutofit/>
          </a:bodyPr>
          <a:lstStyle/>
          <a:p>
            <a:pPr indent="-171450" lvl="0" marL="228600" rtl="0" algn="l">
              <a:lnSpc>
                <a:spcPct val="100000"/>
              </a:lnSpc>
              <a:spcBef>
                <a:spcPts val="500"/>
              </a:spcBef>
              <a:spcAft>
                <a:spcPts val="0"/>
              </a:spcAft>
              <a:buSzPts val="900"/>
              <a:buChar char="●"/>
            </a:pPr>
            <a:r>
              <a:rPr lang="en" sz="900"/>
              <a:t>Existing data will be retained in existing cluster until expired</a:t>
            </a:r>
            <a:endParaRPr sz="900"/>
          </a:p>
          <a:p>
            <a:pPr indent="0" lvl="0" marL="0" rtl="0" algn="l">
              <a:lnSpc>
                <a:spcPct val="100000"/>
              </a:lnSpc>
              <a:spcBef>
                <a:spcPts val="500"/>
              </a:spcBef>
              <a:spcAft>
                <a:spcPts val="0"/>
              </a:spcAft>
              <a:buNone/>
            </a:pPr>
            <a:r>
              <a:t/>
            </a:r>
            <a:endParaRPr sz="900"/>
          </a:p>
          <a:p>
            <a:pPr indent="0" lvl="0" marL="0" rtl="0" algn="l">
              <a:lnSpc>
                <a:spcPct val="100000"/>
              </a:lnSpc>
              <a:spcBef>
                <a:spcPts val="500"/>
              </a:spcBef>
              <a:spcAft>
                <a:spcPts val="0"/>
              </a:spcAft>
              <a:buNone/>
            </a:pPr>
            <a:r>
              <a:t/>
            </a:r>
            <a:endParaRPr sz="900"/>
          </a:p>
          <a:p>
            <a:pPr indent="0" lvl="0" marL="0" rtl="0" algn="l">
              <a:lnSpc>
                <a:spcPct val="100000"/>
              </a:lnSpc>
              <a:spcBef>
                <a:spcPts val="500"/>
              </a:spcBef>
              <a:spcAft>
                <a:spcPts val="0"/>
              </a:spcAft>
              <a:buNone/>
            </a:pPr>
            <a:r>
              <a:rPr b="1" lang="en" sz="900"/>
              <a:t>Benefit</a:t>
            </a:r>
            <a:endParaRPr b="1" sz="900"/>
          </a:p>
          <a:p>
            <a:pPr indent="-171450" lvl="0" marL="228600" rtl="0" algn="l">
              <a:lnSpc>
                <a:spcPct val="100000"/>
              </a:lnSpc>
              <a:spcBef>
                <a:spcPts val="500"/>
              </a:spcBef>
              <a:spcAft>
                <a:spcPts val="0"/>
              </a:spcAft>
              <a:buSzPts val="900"/>
              <a:buChar char="●"/>
            </a:pPr>
            <a:r>
              <a:rPr lang="en" sz="900"/>
              <a:t>Suitable for simple solution</a:t>
            </a:r>
            <a:endParaRPr sz="900"/>
          </a:p>
          <a:p>
            <a:pPr indent="-171450" lvl="0" marL="228600" rtl="0" algn="l">
              <a:lnSpc>
                <a:spcPct val="100000"/>
              </a:lnSpc>
              <a:spcBef>
                <a:spcPts val="0"/>
              </a:spcBef>
              <a:spcAft>
                <a:spcPts val="0"/>
              </a:spcAft>
              <a:buSzPts val="900"/>
              <a:buChar char="●"/>
            </a:pPr>
            <a:r>
              <a:rPr lang="en" sz="900"/>
              <a:t>Cheaper migration cost</a:t>
            </a:r>
            <a:endParaRPr sz="900"/>
          </a:p>
          <a:p>
            <a:pPr indent="-171450" lvl="1" marL="457200" rtl="0" algn="l">
              <a:lnSpc>
                <a:spcPct val="100000"/>
              </a:lnSpc>
              <a:spcBef>
                <a:spcPts val="0"/>
              </a:spcBef>
              <a:spcAft>
                <a:spcPts val="0"/>
              </a:spcAft>
              <a:buSzPts val="900"/>
              <a:buChar char="○"/>
            </a:pPr>
            <a:r>
              <a:rPr lang="en" sz="900"/>
              <a:t>Saving on migration effort</a:t>
            </a:r>
            <a:endParaRPr sz="900"/>
          </a:p>
          <a:p>
            <a:pPr indent="-171450" lvl="1" marL="457200" rtl="0" algn="l">
              <a:lnSpc>
                <a:spcPct val="100000"/>
              </a:lnSpc>
              <a:spcBef>
                <a:spcPts val="0"/>
              </a:spcBef>
              <a:spcAft>
                <a:spcPts val="0"/>
              </a:spcAft>
              <a:buSzPts val="900"/>
              <a:buChar char="○"/>
            </a:pPr>
            <a:r>
              <a:rPr lang="en" sz="900"/>
              <a:t>Saving on data transfer cost</a:t>
            </a:r>
            <a:endParaRPr sz="900"/>
          </a:p>
          <a:p>
            <a:pPr indent="0" lvl="0" marL="0" rtl="0" algn="l">
              <a:lnSpc>
                <a:spcPct val="100000"/>
              </a:lnSpc>
              <a:spcBef>
                <a:spcPts val="500"/>
              </a:spcBef>
              <a:spcAft>
                <a:spcPts val="500"/>
              </a:spcAft>
              <a:buSzPts val="1200"/>
              <a:buNone/>
            </a:pPr>
            <a:r>
              <a:t/>
            </a:r>
            <a:endParaRPr sz="900"/>
          </a:p>
        </p:txBody>
      </p:sp>
      <p:sp>
        <p:nvSpPr>
          <p:cNvPr id="2689" name="Google Shape;2689;g357fd9e02d3_1_7450"/>
          <p:cNvSpPr txBox="1"/>
          <p:nvPr>
            <p:ph idx="4294967295" type="subTitle"/>
          </p:nvPr>
        </p:nvSpPr>
        <p:spPr>
          <a:xfrm>
            <a:off x="1364887" y="1520313"/>
            <a:ext cx="2591100" cy="350100"/>
          </a:xfrm>
          <a:prstGeom prst="rect">
            <a:avLst/>
          </a:prstGeom>
          <a:noFill/>
          <a:ln>
            <a:noFill/>
          </a:ln>
        </p:spPr>
        <p:txBody>
          <a:bodyPr anchorCtr="0" anchor="t"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b="1" lang="en"/>
              <a:t>Workload Transition only</a:t>
            </a:r>
            <a:endParaRPr b="1"/>
          </a:p>
          <a:p>
            <a:pPr indent="0" lvl="0" marL="0" marR="0" rtl="0" algn="l">
              <a:lnSpc>
                <a:spcPct val="100000"/>
              </a:lnSpc>
              <a:spcBef>
                <a:spcPts val="0"/>
              </a:spcBef>
              <a:spcAft>
                <a:spcPts val="0"/>
              </a:spcAft>
              <a:buClr>
                <a:schemeClr val="dk1"/>
              </a:buClr>
              <a:buSzPts val="1200"/>
              <a:buFont typeface="Montserrat"/>
              <a:buNone/>
            </a:pPr>
            <a:r>
              <a:rPr b="1" lang="en"/>
              <a:t>(No Data Migration)</a:t>
            </a:r>
            <a:endParaRPr b="1"/>
          </a:p>
        </p:txBody>
      </p:sp>
      <p:pic>
        <p:nvPicPr>
          <p:cNvPr id="2690" name="Google Shape;2690;g357fd9e02d3_1_7450"/>
          <p:cNvPicPr preferRelativeResize="0"/>
          <p:nvPr/>
        </p:nvPicPr>
        <p:blipFill>
          <a:blip r:embed="rId4">
            <a:alphaModFix/>
          </a:blip>
          <a:stretch>
            <a:fillRect/>
          </a:stretch>
        </p:blipFill>
        <p:spPr>
          <a:xfrm>
            <a:off x="3664375" y="1274875"/>
            <a:ext cx="595538" cy="595538"/>
          </a:xfrm>
          <a:prstGeom prst="rect">
            <a:avLst/>
          </a:prstGeom>
          <a:noFill/>
          <a:ln>
            <a:noFill/>
          </a:ln>
        </p:spPr>
      </p:pic>
      <p:pic>
        <p:nvPicPr>
          <p:cNvPr id="2691" name="Google Shape;2691;g357fd9e02d3_1_7450"/>
          <p:cNvPicPr preferRelativeResize="0"/>
          <p:nvPr/>
        </p:nvPicPr>
        <p:blipFill>
          <a:blip r:embed="rId5">
            <a:alphaModFix/>
          </a:blip>
          <a:stretch>
            <a:fillRect/>
          </a:stretch>
        </p:blipFill>
        <p:spPr>
          <a:xfrm>
            <a:off x="7539031" y="1274875"/>
            <a:ext cx="595538" cy="595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sp>
        <p:nvSpPr>
          <p:cNvPr id="2696" name="Google Shape;2696;g357fd9e02d3_1_7500"/>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Determine your migration approach</a:t>
            </a:r>
            <a:endParaRPr/>
          </a:p>
        </p:txBody>
      </p:sp>
      <p:pic>
        <p:nvPicPr>
          <p:cNvPr descr="Fichier:Logo Vaudoise Assurances.svg — Wikipédia" id="2697" name="Google Shape;2697;g357fd9e02d3_1_7500"/>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sp>
        <p:nvSpPr>
          <p:cNvPr id="2698" name="Google Shape;2698;g357fd9e02d3_1_7500"/>
          <p:cNvSpPr txBox="1"/>
          <p:nvPr>
            <p:ph idx="12" type="sldNum"/>
          </p:nvPr>
        </p:nvSpPr>
        <p:spPr>
          <a:xfrm>
            <a:off x="8394839" y="4656151"/>
            <a:ext cx="289200" cy="2382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699" name="Google Shape;2699;g357fd9e02d3_1_7500"/>
          <p:cNvSpPr/>
          <p:nvPr/>
        </p:nvSpPr>
        <p:spPr>
          <a:xfrm>
            <a:off x="-1125" y="1697963"/>
            <a:ext cx="1824300" cy="2512800"/>
          </a:xfrm>
          <a:prstGeom prst="rect">
            <a:avLst/>
          </a:prstGeom>
          <a:solidFill>
            <a:srgbClr val="CFE2F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latin typeface="Roboto"/>
                <a:ea typeface="Roboto"/>
                <a:cs typeface="Roboto"/>
                <a:sym typeface="Roboto"/>
              </a:rPr>
              <a:t>Analysis &amp; Discovery</a:t>
            </a:r>
            <a:endParaRPr b="1" sz="1300">
              <a:latin typeface="Roboto"/>
              <a:ea typeface="Roboto"/>
              <a:cs typeface="Roboto"/>
              <a:sym typeface="Roboto"/>
            </a:endParaRPr>
          </a:p>
          <a:p>
            <a:pPr indent="0" lvl="0" marL="0" rtl="0" algn="l">
              <a:spcBef>
                <a:spcPts val="0"/>
              </a:spcBef>
              <a:spcAft>
                <a:spcPts val="0"/>
              </a:spcAft>
              <a:buNone/>
            </a:pPr>
            <a:r>
              <a:t/>
            </a:r>
            <a:endParaRPr sz="700"/>
          </a:p>
        </p:txBody>
      </p:sp>
      <p:sp>
        <p:nvSpPr>
          <p:cNvPr id="2700" name="Google Shape;2700;g357fd9e02d3_1_7500"/>
          <p:cNvSpPr/>
          <p:nvPr/>
        </p:nvSpPr>
        <p:spPr>
          <a:xfrm>
            <a:off x="1823025" y="1697963"/>
            <a:ext cx="1824300" cy="2512800"/>
          </a:xfrm>
          <a:prstGeom prst="rect">
            <a:avLst/>
          </a:prstGeom>
          <a:solidFill>
            <a:srgbClr val="9FC5E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latin typeface="Roboto"/>
                <a:ea typeface="Roboto"/>
                <a:cs typeface="Roboto"/>
                <a:sym typeface="Roboto"/>
              </a:rPr>
              <a:t>Preparation</a:t>
            </a:r>
            <a:endParaRPr b="1" sz="1300">
              <a:latin typeface="Roboto"/>
              <a:ea typeface="Roboto"/>
              <a:cs typeface="Roboto"/>
              <a:sym typeface="Roboto"/>
            </a:endParaRPr>
          </a:p>
          <a:p>
            <a:pPr indent="0" lvl="0" marL="0" rtl="0" algn="l">
              <a:spcBef>
                <a:spcPts val="0"/>
              </a:spcBef>
              <a:spcAft>
                <a:spcPts val="0"/>
              </a:spcAft>
              <a:buNone/>
            </a:pPr>
            <a:r>
              <a:t/>
            </a:r>
            <a:endParaRPr sz="700"/>
          </a:p>
        </p:txBody>
      </p:sp>
      <p:sp>
        <p:nvSpPr>
          <p:cNvPr id="2701" name="Google Shape;2701;g357fd9e02d3_1_7500"/>
          <p:cNvSpPr/>
          <p:nvPr/>
        </p:nvSpPr>
        <p:spPr>
          <a:xfrm>
            <a:off x="3647175" y="1697963"/>
            <a:ext cx="1824300" cy="2512800"/>
          </a:xfrm>
          <a:prstGeom prst="rect">
            <a:avLst/>
          </a:prstGeom>
          <a:solidFill>
            <a:srgbClr val="6FA8D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latin typeface="Roboto"/>
                <a:ea typeface="Roboto"/>
                <a:cs typeface="Roboto"/>
                <a:sym typeface="Roboto"/>
              </a:rPr>
              <a:t>Data Migration</a:t>
            </a:r>
            <a:endParaRPr b="1" sz="1300">
              <a:latin typeface="Roboto"/>
              <a:ea typeface="Roboto"/>
              <a:cs typeface="Roboto"/>
              <a:sym typeface="Roboto"/>
            </a:endParaRPr>
          </a:p>
          <a:p>
            <a:pPr indent="0" lvl="0" marL="0" rtl="0" algn="l">
              <a:spcBef>
                <a:spcPts val="0"/>
              </a:spcBef>
              <a:spcAft>
                <a:spcPts val="0"/>
              </a:spcAft>
              <a:buNone/>
            </a:pPr>
            <a:r>
              <a:t/>
            </a:r>
            <a:endParaRPr sz="700"/>
          </a:p>
        </p:txBody>
      </p:sp>
      <p:sp>
        <p:nvSpPr>
          <p:cNvPr id="2702" name="Google Shape;2702;g357fd9e02d3_1_7500"/>
          <p:cNvSpPr/>
          <p:nvPr/>
        </p:nvSpPr>
        <p:spPr>
          <a:xfrm>
            <a:off x="5471325" y="1697963"/>
            <a:ext cx="1849800" cy="2512800"/>
          </a:xfrm>
          <a:prstGeom prst="rect">
            <a:avLst/>
          </a:prstGeom>
          <a:solidFill>
            <a:srgbClr val="0F68B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Workload Migration</a:t>
            </a:r>
            <a:endParaRPr b="1" sz="1300">
              <a:solidFill>
                <a:schemeClr val="lt1"/>
              </a:solidFill>
              <a:latin typeface="Roboto"/>
              <a:ea typeface="Roboto"/>
              <a:cs typeface="Roboto"/>
              <a:sym typeface="Roboto"/>
            </a:endParaRPr>
          </a:p>
          <a:p>
            <a:pPr indent="0" lvl="0" marL="0" rtl="0" algn="l">
              <a:spcBef>
                <a:spcPts val="0"/>
              </a:spcBef>
              <a:spcAft>
                <a:spcPts val="0"/>
              </a:spcAft>
              <a:buNone/>
            </a:pPr>
            <a:r>
              <a:t/>
            </a:r>
            <a:endParaRPr sz="700"/>
          </a:p>
        </p:txBody>
      </p:sp>
      <p:sp>
        <p:nvSpPr>
          <p:cNvPr id="2703" name="Google Shape;2703;g357fd9e02d3_1_7500"/>
          <p:cNvSpPr/>
          <p:nvPr/>
        </p:nvSpPr>
        <p:spPr>
          <a:xfrm>
            <a:off x="7320975" y="1697963"/>
            <a:ext cx="1824300" cy="2512800"/>
          </a:xfrm>
          <a:prstGeom prst="rect">
            <a:avLst/>
          </a:prstGeom>
          <a:solidFill>
            <a:srgbClr val="17336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Post-Migration Validation</a:t>
            </a:r>
            <a:endParaRPr b="1" sz="1300">
              <a:solidFill>
                <a:schemeClr val="lt1"/>
              </a:solidFill>
              <a:latin typeface="Roboto"/>
              <a:ea typeface="Roboto"/>
              <a:cs typeface="Roboto"/>
              <a:sym typeface="Roboto"/>
            </a:endParaRPr>
          </a:p>
        </p:txBody>
      </p:sp>
      <p:sp>
        <p:nvSpPr>
          <p:cNvPr id="2704" name="Google Shape;2704;g357fd9e02d3_1_7500"/>
          <p:cNvSpPr/>
          <p:nvPr/>
        </p:nvSpPr>
        <p:spPr>
          <a:xfrm rot="-5400000">
            <a:off x="4759673" y="1847813"/>
            <a:ext cx="750300" cy="667800"/>
          </a:xfrm>
          <a:prstGeom prst="uturnArrow">
            <a:avLst>
              <a:gd fmla="val 29001" name="adj1"/>
              <a:gd fmla="val 25000" name="adj2"/>
              <a:gd fmla="val 36048" name="adj3"/>
              <a:gd fmla="val 49951" name="adj4"/>
              <a:gd fmla="val 100000" name="adj5"/>
            </a:avLst>
          </a:prstGeom>
          <a:solidFill>
            <a:srgbClr val="36B2E7"/>
          </a:solidFill>
          <a:ln cap="flat" cmpd="sng" w="2857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5" name="Google Shape;2705;g357fd9e02d3_1_7500"/>
          <p:cNvSpPr/>
          <p:nvPr/>
        </p:nvSpPr>
        <p:spPr>
          <a:xfrm>
            <a:off x="1574673" y="1881050"/>
            <a:ext cx="488700" cy="687600"/>
          </a:xfrm>
          <a:prstGeom prst="rightArrow">
            <a:avLst>
              <a:gd fmla="val 50000" name="adj1"/>
              <a:gd fmla="val 50000" name="adj2"/>
            </a:avLst>
          </a:prstGeom>
          <a:solidFill>
            <a:srgbClr val="36B2E7"/>
          </a:solidFill>
          <a:ln cap="flat" cmpd="sng" w="2857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6" name="Google Shape;2706;g357fd9e02d3_1_7500"/>
          <p:cNvSpPr/>
          <p:nvPr/>
        </p:nvSpPr>
        <p:spPr>
          <a:xfrm>
            <a:off x="83850" y="4376413"/>
            <a:ext cx="1654200" cy="312900"/>
          </a:xfrm>
          <a:prstGeom prst="roundRect">
            <a:avLst>
              <a:gd fmla="val 16667" name="adj"/>
            </a:avLst>
          </a:prstGeom>
          <a:solidFill>
            <a:srgbClr val="36B2E7"/>
          </a:solidFill>
          <a:ln cap="flat" cmpd="sng" w="2857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t>With Data Migration</a:t>
            </a:r>
            <a:endParaRPr b="1" sz="1200"/>
          </a:p>
        </p:txBody>
      </p:sp>
      <p:sp>
        <p:nvSpPr>
          <p:cNvPr id="2707" name="Google Shape;2707;g357fd9e02d3_1_7500"/>
          <p:cNvSpPr/>
          <p:nvPr/>
        </p:nvSpPr>
        <p:spPr>
          <a:xfrm>
            <a:off x="1857775" y="4376413"/>
            <a:ext cx="1824300" cy="312900"/>
          </a:xfrm>
          <a:prstGeom prst="roundRect">
            <a:avLst>
              <a:gd fmla="val 16667" name="adj"/>
            </a:avLst>
          </a:prstGeom>
          <a:solidFill>
            <a:srgbClr val="D7EFF6"/>
          </a:solidFill>
          <a:ln cap="flat" cmpd="sng" w="28575">
            <a:solidFill>
              <a:schemeClr val="dk1"/>
            </a:solidFill>
            <a:prstDash val="lgDashDot"/>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t>Without Data Migration</a:t>
            </a:r>
            <a:endParaRPr b="1" sz="1200"/>
          </a:p>
        </p:txBody>
      </p:sp>
      <p:sp>
        <p:nvSpPr>
          <p:cNvPr id="2708" name="Google Shape;2708;g357fd9e02d3_1_7500"/>
          <p:cNvSpPr txBox="1"/>
          <p:nvPr/>
        </p:nvSpPr>
        <p:spPr>
          <a:xfrm>
            <a:off x="312775" y="978063"/>
            <a:ext cx="84885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500">
                <a:latin typeface="Montserrat"/>
                <a:ea typeface="Montserrat"/>
                <a:cs typeface="Montserrat"/>
                <a:sym typeface="Montserrat"/>
              </a:rPr>
              <a:t>When data migration is not required, the initiative will typically focus on </a:t>
            </a:r>
            <a:r>
              <a:rPr b="1" lang="en" sz="1500" u="sng">
                <a:latin typeface="Montserrat"/>
                <a:ea typeface="Montserrat"/>
                <a:cs typeface="Montserrat"/>
                <a:sym typeface="Montserrat"/>
              </a:rPr>
              <a:t>transitioning</a:t>
            </a:r>
            <a:r>
              <a:rPr lang="en" sz="1500">
                <a:latin typeface="Montserrat"/>
                <a:ea typeface="Montserrat"/>
                <a:cs typeface="Montserrat"/>
                <a:sym typeface="Montserrat"/>
              </a:rPr>
              <a:t> the application(s) to leverage managed service directly.</a:t>
            </a:r>
            <a:endParaRPr sz="1500">
              <a:latin typeface="Montserrat"/>
              <a:ea typeface="Montserrat"/>
              <a:cs typeface="Montserrat"/>
              <a:sym typeface="Montserrat"/>
            </a:endParaRPr>
          </a:p>
        </p:txBody>
      </p:sp>
      <p:sp>
        <p:nvSpPr>
          <p:cNvPr id="2709" name="Google Shape;2709;g357fd9e02d3_1_7500"/>
          <p:cNvSpPr/>
          <p:nvPr/>
        </p:nvSpPr>
        <p:spPr>
          <a:xfrm>
            <a:off x="3402823" y="1904906"/>
            <a:ext cx="488700" cy="687600"/>
          </a:xfrm>
          <a:prstGeom prst="rightArrow">
            <a:avLst>
              <a:gd fmla="val 50000" name="adj1"/>
              <a:gd fmla="val 50000" name="adj2"/>
            </a:avLst>
          </a:prstGeom>
          <a:solidFill>
            <a:srgbClr val="36B2E7"/>
          </a:solidFill>
          <a:ln cap="flat" cmpd="sng" w="2857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0" name="Google Shape;2710;g357fd9e02d3_1_7500"/>
          <p:cNvSpPr/>
          <p:nvPr/>
        </p:nvSpPr>
        <p:spPr>
          <a:xfrm rot="5400000">
            <a:off x="5469636" y="1922600"/>
            <a:ext cx="750600" cy="667500"/>
          </a:xfrm>
          <a:prstGeom prst="uturnArrow">
            <a:avLst>
              <a:gd fmla="val 29001" name="adj1"/>
              <a:gd fmla="val 25000" name="adj2"/>
              <a:gd fmla="val 36048" name="adj3"/>
              <a:gd fmla="val 49951" name="adj4"/>
              <a:gd fmla="val 100000" name="adj5"/>
            </a:avLst>
          </a:prstGeom>
          <a:solidFill>
            <a:srgbClr val="36B2E7"/>
          </a:solidFill>
          <a:ln cap="flat" cmpd="sng" w="2857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1" name="Google Shape;2711;g357fd9e02d3_1_7500"/>
          <p:cNvSpPr/>
          <p:nvPr/>
        </p:nvSpPr>
        <p:spPr>
          <a:xfrm>
            <a:off x="7080635" y="1912544"/>
            <a:ext cx="488700" cy="687600"/>
          </a:xfrm>
          <a:prstGeom prst="rightArrow">
            <a:avLst>
              <a:gd fmla="val 50000" name="adj1"/>
              <a:gd fmla="val 50000" name="adj2"/>
            </a:avLst>
          </a:prstGeom>
          <a:solidFill>
            <a:srgbClr val="36B2E7"/>
          </a:solidFill>
          <a:ln cap="flat" cmpd="sng" w="2857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2" name="Google Shape;2712;g357fd9e02d3_1_7500"/>
          <p:cNvSpPr/>
          <p:nvPr/>
        </p:nvSpPr>
        <p:spPr>
          <a:xfrm>
            <a:off x="1574673" y="3332488"/>
            <a:ext cx="488700" cy="687600"/>
          </a:xfrm>
          <a:prstGeom prst="rightArrow">
            <a:avLst>
              <a:gd fmla="val 50000" name="adj1"/>
              <a:gd fmla="val 50000" name="adj2"/>
            </a:avLst>
          </a:prstGeom>
          <a:solidFill>
            <a:srgbClr val="D7EFF6"/>
          </a:solidFill>
          <a:ln cap="flat" cmpd="sng" w="28575">
            <a:solidFill>
              <a:schemeClr val="dk1"/>
            </a:solidFill>
            <a:prstDash val="lgDashDot"/>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3" name="Google Shape;2713;g357fd9e02d3_1_7500"/>
          <p:cNvSpPr/>
          <p:nvPr/>
        </p:nvSpPr>
        <p:spPr>
          <a:xfrm>
            <a:off x="7080635" y="3332488"/>
            <a:ext cx="488700" cy="687600"/>
          </a:xfrm>
          <a:prstGeom prst="rightArrow">
            <a:avLst>
              <a:gd fmla="val 50000" name="adj1"/>
              <a:gd fmla="val 50000" name="adj2"/>
            </a:avLst>
          </a:prstGeom>
          <a:solidFill>
            <a:srgbClr val="D7EFF6"/>
          </a:solidFill>
          <a:ln cap="flat" cmpd="sng" w="28575">
            <a:solidFill>
              <a:schemeClr val="dk1"/>
            </a:solidFill>
            <a:prstDash val="lgDashDot"/>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4" name="Google Shape;2714;g357fd9e02d3_1_7500"/>
          <p:cNvSpPr/>
          <p:nvPr/>
        </p:nvSpPr>
        <p:spPr>
          <a:xfrm>
            <a:off x="3402838" y="3312625"/>
            <a:ext cx="2425800" cy="687600"/>
          </a:xfrm>
          <a:prstGeom prst="rightArrow">
            <a:avLst>
              <a:gd fmla="val 50000" name="adj1"/>
              <a:gd fmla="val 50000" name="adj2"/>
            </a:avLst>
          </a:prstGeom>
          <a:solidFill>
            <a:srgbClr val="D7EFF6"/>
          </a:solidFill>
          <a:ln cap="flat" cmpd="sng" w="28575">
            <a:solidFill>
              <a:schemeClr val="dk1"/>
            </a:solidFill>
            <a:prstDash val="lgDashDot"/>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g357fd9e02d3_1_6092"/>
          <p:cNvSpPr/>
          <p:nvPr/>
        </p:nvSpPr>
        <p:spPr>
          <a:xfrm>
            <a:off x="3838350" y="2129664"/>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49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1" name="Google Shape;2721;g357fd9e02d3_1_6092"/>
          <p:cNvSpPr/>
          <p:nvPr/>
        </p:nvSpPr>
        <p:spPr>
          <a:xfrm>
            <a:off x="3838350" y="1198726"/>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2" name="Google Shape;2722;g357fd9e02d3_1_6092"/>
          <p:cNvSpPr txBox="1"/>
          <p:nvPr>
            <p:ph idx="12" type="sldNum"/>
          </p:nvPr>
        </p:nvSpPr>
        <p:spPr>
          <a:xfrm>
            <a:off x="8394839" y="4268738"/>
            <a:ext cx="289200" cy="2382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723" name="Google Shape;2723;g357fd9e02d3_1_6092"/>
          <p:cNvSpPr txBox="1"/>
          <p:nvPr/>
        </p:nvSpPr>
        <p:spPr>
          <a:xfrm>
            <a:off x="3838350" y="1251950"/>
            <a:ext cx="49629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724" name="Google Shape;2724;g357fd9e02d3_1_6092"/>
          <p:cNvSpPr/>
          <p:nvPr/>
        </p:nvSpPr>
        <p:spPr>
          <a:xfrm>
            <a:off x="0" y="0"/>
            <a:ext cx="3658500" cy="5143500"/>
          </a:xfrm>
          <a:prstGeom prst="rect">
            <a:avLst/>
          </a:prstGeom>
          <a:solidFill>
            <a:srgbClr val="CFE2F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2400">
                <a:latin typeface="Roboto"/>
                <a:ea typeface="Roboto"/>
                <a:cs typeface="Roboto"/>
                <a:sym typeface="Roboto"/>
              </a:rPr>
              <a:t>Analysis &amp; Discovery</a:t>
            </a:r>
            <a:endParaRPr sz="2400"/>
          </a:p>
        </p:txBody>
      </p:sp>
      <p:pic>
        <p:nvPicPr>
          <p:cNvPr id="2725" name="Google Shape;2725;g357fd9e02d3_1_6092"/>
          <p:cNvPicPr preferRelativeResize="0"/>
          <p:nvPr/>
        </p:nvPicPr>
        <p:blipFill>
          <a:blip r:embed="rId3">
            <a:alphaModFix/>
          </a:blip>
          <a:stretch>
            <a:fillRect/>
          </a:stretch>
        </p:blipFill>
        <p:spPr>
          <a:xfrm>
            <a:off x="4151850" y="2217975"/>
            <a:ext cx="507900" cy="507900"/>
          </a:xfrm>
          <a:prstGeom prst="rect">
            <a:avLst/>
          </a:prstGeom>
          <a:noFill/>
          <a:ln>
            <a:noFill/>
          </a:ln>
        </p:spPr>
      </p:pic>
      <p:sp>
        <p:nvSpPr>
          <p:cNvPr id="2726" name="Google Shape;2726;g357fd9e02d3_1_6092"/>
          <p:cNvSpPr txBox="1"/>
          <p:nvPr/>
        </p:nvSpPr>
        <p:spPr>
          <a:xfrm>
            <a:off x="4813288" y="1287038"/>
            <a:ext cx="3390000" cy="5079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Inventory existing Kafka resources including Kafka Topics, components configurations, ACL, credential, Schema, Connectors, etc…</a:t>
            </a:r>
            <a:endParaRPr sz="900">
              <a:latin typeface="Montserrat"/>
              <a:ea typeface="Montserrat"/>
              <a:cs typeface="Montserrat"/>
              <a:sym typeface="Montserrat"/>
            </a:endParaRPr>
          </a:p>
        </p:txBody>
      </p:sp>
      <p:sp>
        <p:nvSpPr>
          <p:cNvPr id="2727" name="Google Shape;2727;g357fd9e02d3_1_6092"/>
          <p:cNvSpPr/>
          <p:nvPr/>
        </p:nvSpPr>
        <p:spPr>
          <a:xfrm>
            <a:off x="3838350" y="3060601"/>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8" name="Google Shape;2728;g357fd9e02d3_1_6092"/>
          <p:cNvSpPr txBox="1"/>
          <p:nvPr/>
        </p:nvSpPr>
        <p:spPr>
          <a:xfrm>
            <a:off x="4813288" y="2238494"/>
            <a:ext cx="3390000" cy="5079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Identify and engage involved projects/teams to review existing application flows, configurations</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p:txBody>
      </p:sp>
      <p:pic>
        <p:nvPicPr>
          <p:cNvPr id="2729" name="Google Shape;2729;g357fd9e02d3_1_6092"/>
          <p:cNvPicPr preferRelativeResize="0"/>
          <p:nvPr/>
        </p:nvPicPr>
        <p:blipFill>
          <a:blip r:embed="rId4">
            <a:alphaModFix/>
          </a:blip>
          <a:stretch>
            <a:fillRect/>
          </a:stretch>
        </p:blipFill>
        <p:spPr>
          <a:xfrm>
            <a:off x="4117063" y="1287038"/>
            <a:ext cx="507900" cy="507900"/>
          </a:xfrm>
          <a:prstGeom prst="rect">
            <a:avLst/>
          </a:prstGeom>
          <a:noFill/>
          <a:ln>
            <a:noFill/>
          </a:ln>
        </p:spPr>
      </p:pic>
      <p:sp>
        <p:nvSpPr>
          <p:cNvPr id="2730" name="Google Shape;2730;g357fd9e02d3_1_6092"/>
          <p:cNvSpPr txBox="1"/>
          <p:nvPr/>
        </p:nvSpPr>
        <p:spPr>
          <a:xfrm>
            <a:off x="4813288" y="3144183"/>
            <a:ext cx="3390000" cy="5079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Review existing workload patterns, identify peak and spike to determine optimal configuration as per migration need</a:t>
            </a:r>
            <a:endParaRPr sz="900">
              <a:latin typeface="Montserrat"/>
              <a:ea typeface="Montserrat"/>
              <a:cs typeface="Montserrat"/>
              <a:sym typeface="Montserrat"/>
            </a:endParaRPr>
          </a:p>
        </p:txBody>
      </p:sp>
      <p:sp>
        <p:nvSpPr>
          <p:cNvPr id="2731" name="Google Shape;2731;g357fd9e02d3_1_6092"/>
          <p:cNvSpPr/>
          <p:nvPr/>
        </p:nvSpPr>
        <p:spPr>
          <a:xfrm rot="-5400000">
            <a:off x="3562350" y="1474088"/>
            <a:ext cx="685800" cy="1338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2" name="Google Shape;2732;g357fd9e02d3_1_6092"/>
          <p:cNvSpPr/>
          <p:nvPr/>
        </p:nvSpPr>
        <p:spPr>
          <a:xfrm rot="-5400000">
            <a:off x="3562350" y="2405025"/>
            <a:ext cx="685800" cy="1338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3" name="Google Shape;2733;g357fd9e02d3_1_6092"/>
          <p:cNvSpPr/>
          <p:nvPr/>
        </p:nvSpPr>
        <p:spPr>
          <a:xfrm rot="-5400000">
            <a:off x="3562350" y="3335963"/>
            <a:ext cx="685800" cy="1338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34" name="Google Shape;2734;g357fd9e02d3_1_6092"/>
          <p:cNvPicPr preferRelativeResize="0"/>
          <p:nvPr/>
        </p:nvPicPr>
        <p:blipFill>
          <a:blip r:embed="rId5">
            <a:alphaModFix/>
          </a:blip>
          <a:stretch>
            <a:fillRect/>
          </a:stretch>
        </p:blipFill>
        <p:spPr>
          <a:xfrm>
            <a:off x="4117063" y="3153150"/>
            <a:ext cx="507900" cy="507900"/>
          </a:xfrm>
          <a:prstGeom prst="rect">
            <a:avLst/>
          </a:prstGeom>
          <a:noFill/>
          <a:ln>
            <a:noFill/>
          </a:ln>
        </p:spPr>
      </p:pic>
      <p:sp>
        <p:nvSpPr>
          <p:cNvPr id="2735" name="Google Shape;2735;g357fd9e02d3_1_6092"/>
          <p:cNvSpPr/>
          <p:nvPr/>
        </p:nvSpPr>
        <p:spPr>
          <a:xfrm>
            <a:off x="3838350" y="3991538"/>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6" name="Google Shape;2736;g357fd9e02d3_1_6092"/>
          <p:cNvSpPr txBox="1"/>
          <p:nvPr/>
        </p:nvSpPr>
        <p:spPr>
          <a:xfrm>
            <a:off x="3838350" y="4032618"/>
            <a:ext cx="45870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737" name="Google Shape;2737;g357fd9e02d3_1_6092"/>
          <p:cNvSpPr txBox="1"/>
          <p:nvPr/>
        </p:nvSpPr>
        <p:spPr>
          <a:xfrm>
            <a:off x="4813289" y="4218343"/>
            <a:ext cx="3132900" cy="231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Prepare Migration Plan</a:t>
            </a:r>
            <a:endParaRPr sz="700">
              <a:latin typeface="Montserrat"/>
              <a:ea typeface="Montserrat"/>
              <a:cs typeface="Montserrat"/>
              <a:sym typeface="Montserrat"/>
            </a:endParaRPr>
          </a:p>
        </p:txBody>
      </p:sp>
      <p:sp>
        <p:nvSpPr>
          <p:cNvPr id="2738" name="Google Shape;2738;g357fd9e02d3_1_6092"/>
          <p:cNvSpPr/>
          <p:nvPr/>
        </p:nvSpPr>
        <p:spPr>
          <a:xfrm rot="-5400000">
            <a:off x="3557250" y="4272000"/>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39" name="Google Shape;2739;g357fd9e02d3_1_6092"/>
          <p:cNvPicPr preferRelativeResize="0"/>
          <p:nvPr/>
        </p:nvPicPr>
        <p:blipFill>
          <a:blip r:embed="rId6">
            <a:alphaModFix/>
          </a:blip>
          <a:stretch>
            <a:fillRect/>
          </a:stretch>
        </p:blipFill>
        <p:spPr>
          <a:xfrm>
            <a:off x="4117063" y="4083525"/>
            <a:ext cx="507900" cy="507900"/>
          </a:xfrm>
          <a:prstGeom prst="rect">
            <a:avLst/>
          </a:prstGeom>
          <a:noFill/>
          <a:ln>
            <a:noFill/>
          </a:ln>
        </p:spPr>
      </p:pic>
      <p:pic>
        <p:nvPicPr>
          <p:cNvPr descr="Fichier:Logo Vaudoise Assurances.svg — Wikipédia" id="2740" name="Google Shape;2740;g357fd9e02d3_1_6092"/>
          <p:cNvPicPr preferRelativeResize="0"/>
          <p:nvPr/>
        </p:nvPicPr>
        <p:blipFill rotWithShape="1">
          <a:blip r:embed="rId7">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g357fd9e02d3_1_6116"/>
          <p:cNvSpPr/>
          <p:nvPr/>
        </p:nvSpPr>
        <p:spPr>
          <a:xfrm>
            <a:off x="3838350" y="1543814"/>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49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7" name="Google Shape;2747;g357fd9e02d3_1_6116"/>
          <p:cNvSpPr/>
          <p:nvPr/>
        </p:nvSpPr>
        <p:spPr>
          <a:xfrm>
            <a:off x="3838350" y="764600"/>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8" name="Google Shape;2748;g357fd9e02d3_1_6116"/>
          <p:cNvSpPr txBox="1"/>
          <p:nvPr/>
        </p:nvSpPr>
        <p:spPr>
          <a:xfrm>
            <a:off x="3838350" y="805680"/>
            <a:ext cx="45870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749" name="Google Shape;2749;g357fd9e02d3_1_6116"/>
          <p:cNvSpPr/>
          <p:nvPr/>
        </p:nvSpPr>
        <p:spPr>
          <a:xfrm>
            <a:off x="0" y="0"/>
            <a:ext cx="3658500" cy="5143500"/>
          </a:xfrm>
          <a:prstGeom prst="rect">
            <a:avLst/>
          </a:prstGeom>
          <a:solidFill>
            <a:srgbClr val="9FC5E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2400">
                <a:latin typeface="Roboto"/>
                <a:ea typeface="Roboto"/>
                <a:cs typeface="Roboto"/>
                <a:sym typeface="Roboto"/>
              </a:rPr>
              <a:t>Preparation</a:t>
            </a:r>
            <a:endParaRPr sz="2400"/>
          </a:p>
        </p:txBody>
      </p:sp>
      <p:sp>
        <p:nvSpPr>
          <p:cNvPr id="2750" name="Google Shape;2750;g357fd9e02d3_1_6116"/>
          <p:cNvSpPr txBox="1"/>
          <p:nvPr/>
        </p:nvSpPr>
        <p:spPr>
          <a:xfrm>
            <a:off x="4813289" y="914931"/>
            <a:ext cx="31329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Prepare Confluent Cloud Environment</a:t>
            </a:r>
            <a:br>
              <a:rPr lang="en" sz="900">
                <a:latin typeface="Montserrat"/>
                <a:ea typeface="Montserrat"/>
                <a:cs typeface="Montserrat"/>
                <a:sym typeface="Montserrat"/>
              </a:rPr>
            </a:br>
            <a:r>
              <a:rPr lang="en" sz="700">
                <a:latin typeface="Montserrat"/>
                <a:ea typeface="Montserrat"/>
                <a:cs typeface="Montserrat"/>
                <a:sym typeface="Montserrat"/>
              </a:rPr>
              <a:t>(Automation is recommended)</a:t>
            </a:r>
            <a:endParaRPr sz="700">
              <a:latin typeface="Montserrat"/>
              <a:ea typeface="Montserrat"/>
              <a:cs typeface="Montserrat"/>
              <a:sym typeface="Montserrat"/>
            </a:endParaRPr>
          </a:p>
        </p:txBody>
      </p:sp>
      <p:sp>
        <p:nvSpPr>
          <p:cNvPr id="2751" name="Google Shape;2751;g357fd9e02d3_1_6116"/>
          <p:cNvSpPr txBox="1"/>
          <p:nvPr/>
        </p:nvSpPr>
        <p:spPr>
          <a:xfrm>
            <a:off x="4813288" y="1701310"/>
            <a:ext cx="33900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Establish essential platform monitoring to support daily management &amp; operation need.</a:t>
            </a:r>
            <a:endParaRPr sz="900">
              <a:latin typeface="Montserrat"/>
              <a:ea typeface="Montserrat"/>
              <a:cs typeface="Montserrat"/>
              <a:sym typeface="Montserrat"/>
            </a:endParaRPr>
          </a:p>
        </p:txBody>
      </p:sp>
      <p:sp>
        <p:nvSpPr>
          <p:cNvPr id="2752" name="Google Shape;2752;g357fd9e02d3_1_6116"/>
          <p:cNvSpPr/>
          <p:nvPr/>
        </p:nvSpPr>
        <p:spPr>
          <a:xfrm rot="-5400000">
            <a:off x="3557250" y="1045063"/>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3" name="Google Shape;2753;g357fd9e02d3_1_6116"/>
          <p:cNvSpPr/>
          <p:nvPr/>
        </p:nvSpPr>
        <p:spPr>
          <a:xfrm rot="-5400000">
            <a:off x="3562350" y="1819175"/>
            <a:ext cx="685800" cy="1338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54" name="Google Shape;2754;g357fd9e02d3_1_6116"/>
          <p:cNvPicPr preferRelativeResize="0"/>
          <p:nvPr/>
        </p:nvPicPr>
        <p:blipFill>
          <a:blip r:embed="rId3">
            <a:alphaModFix/>
          </a:blip>
          <a:stretch>
            <a:fillRect/>
          </a:stretch>
        </p:blipFill>
        <p:spPr>
          <a:xfrm>
            <a:off x="4117063" y="852913"/>
            <a:ext cx="507900" cy="507900"/>
          </a:xfrm>
          <a:prstGeom prst="rect">
            <a:avLst/>
          </a:prstGeom>
          <a:noFill/>
          <a:ln>
            <a:noFill/>
          </a:ln>
        </p:spPr>
      </p:pic>
      <p:pic>
        <p:nvPicPr>
          <p:cNvPr id="2755" name="Google Shape;2755;g357fd9e02d3_1_6116"/>
          <p:cNvPicPr preferRelativeResize="0"/>
          <p:nvPr/>
        </p:nvPicPr>
        <p:blipFill rotWithShape="1">
          <a:blip r:embed="rId4">
            <a:alphaModFix/>
          </a:blip>
          <a:srcRect b="0" l="0" r="0" t="0"/>
          <a:stretch/>
        </p:blipFill>
        <p:spPr>
          <a:xfrm>
            <a:off x="4117063" y="1608619"/>
            <a:ext cx="507900" cy="507900"/>
          </a:xfrm>
          <a:prstGeom prst="rect">
            <a:avLst/>
          </a:prstGeom>
          <a:noFill/>
          <a:ln>
            <a:noFill/>
          </a:ln>
        </p:spPr>
      </p:pic>
      <p:sp>
        <p:nvSpPr>
          <p:cNvPr id="2756" name="Google Shape;2756;g357fd9e02d3_1_6116"/>
          <p:cNvSpPr/>
          <p:nvPr/>
        </p:nvSpPr>
        <p:spPr>
          <a:xfrm>
            <a:off x="3838350" y="2323026"/>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49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7" name="Google Shape;2757;g357fd9e02d3_1_6116"/>
          <p:cNvSpPr txBox="1"/>
          <p:nvPr/>
        </p:nvSpPr>
        <p:spPr>
          <a:xfrm>
            <a:off x="4839600" y="2456323"/>
            <a:ext cx="33900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Prepare self-managed components to support use cases that requires to operate on private network connectivity.</a:t>
            </a:r>
            <a:endParaRPr sz="900">
              <a:latin typeface="Montserrat"/>
              <a:ea typeface="Montserrat"/>
              <a:cs typeface="Montserrat"/>
              <a:sym typeface="Montserrat"/>
            </a:endParaRPr>
          </a:p>
        </p:txBody>
      </p:sp>
      <p:sp>
        <p:nvSpPr>
          <p:cNvPr id="2758" name="Google Shape;2758;g357fd9e02d3_1_6116"/>
          <p:cNvSpPr/>
          <p:nvPr/>
        </p:nvSpPr>
        <p:spPr>
          <a:xfrm rot="-5400000">
            <a:off x="3562350" y="2598388"/>
            <a:ext cx="685800" cy="1338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9" name="Google Shape;2759;g357fd9e02d3_1_6116"/>
          <p:cNvSpPr txBox="1"/>
          <p:nvPr/>
        </p:nvSpPr>
        <p:spPr>
          <a:xfrm>
            <a:off x="3817913" y="442225"/>
            <a:ext cx="2124900" cy="277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200">
                <a:latin typeface="Montserrat"/>
                <a:ea typeface="Montserrat"/>
                <a:cs typeface="Montserrat"/>
                <a:sym typeface="Montserrat"/>
              </a:rPr>
              <a:t>Platform Preparation</a:t>
            </a:r>
            <a:endParaRPr b="1" sz="1200">
              <a:latin typeface="Montserrat"/>
              <a:ea typeface="Montserrat"/>
              <a:cs typeface="Montserrat"/>
              <a:sym typeface="Montserrat"/>
            </a:endParaRPr>
          </a:p>
        </p:txBody>
      </p:sp>
      <p:pic>
        <p:nvPicPr>
          <p:cNvPr id="2760" name="Google Shape;2760;g357fd9e02d3_1_6116"/>
          <p:cNvPicPr preferRelativeResize="0"/>
          <p:nvPr/>
        </p:nvPicPr>
        <p:blipFill>
          <a:blip r:embed="rId5">
            <a:alphaModFix/>
          </a:blip>
          <a:stretch>
            <a:fillRect/>
          </a:stretch>
        </p:blipFill>
        <p:spPr>
          <a:xfrm>
            <a:off x="4151850" y="2418561"/>
            <a:ext cx="507900" cy="507890"/>
          </a:xfrm>
          <a:prstGeom prst="rect">
            <a:avLst/>
          </a:prstGeom>
          <a:noFill/>
          <a:ln>
            <a:noFill/>
          </a:ln>
        </p:spPr>
      </p:pic>
      <p:sp>
        <p:nvSpPr>
          <p:cNvPr id="2761" name="Google Shape;2761;g357fd9e02d3_1_6116"/>
          <p:cNvSpPr txBox="1"/>
          <p:nvPr/>
        </p:nvSpPr>
        <p:spPr>
          <a:xfrm>
            <a:off x="3817913" y="3049963"/>
            <a:ext cx="2124900" cy="277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200">
                <a:latin typeface="Montserrat"/>
                <a:ea typeface="Montserrat"/>
                <a:cs typeface="Montserrat"/>
                <a:sym typeface="Montserrat"/>
              </a:rPr>
              <a:t>Application Preparation</a:t>
            </a:r>
            <a:endParaRPr b="1" sz="1200">
              <a:latin typeface="Montserrat"/>
              <a:ea typeface="Montserrat"/>
              <a:cs typeface="Montserrat"/>
              <a:sym typeface="Montserrat"/>
            </a:endParaRPr>
          </a:p>
        </p:txBody>
      </p:sp>
      <p:sp>
        <p:nvSpPr>
          <p:cNvPr id="2762" name="Google Shape;2762;g357fd9e02d3_1_6116"/>
          <p:cNvSpPr/>
          <p:nvPr/>
        </p:nvSpPr>
        <p:spPr>
          <a:xfrm>
            <a:off x="3838350" y="3327651"/>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49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3" name="Google Shape;2763;g357fd9e02d3_1_6116"/>
          <p:cNvSpPr txBox="1"/>
          <p:nvPr/>
        </p:nvSpPr>
        <p:spPr>
          <a:xfrm>
            <a:off x="4813288" y="3485148"/>
            <a:ext cx="33900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Prepared required network connectivity, certification change required by the applications</a:t>
            </a:r>
            <a:endParaRPr sz="900">
              <a:latin typeface="Montserrat"/>
              <a:ea typeface="Montserrat"/>
              <a:cs typeface="Montserrat"/>
              <a:sym typeface="Montserrat"/>
            </a:endParaRPr>
          </a:p>
        </p:txBody>
      </p:sp>
      <p:sp>
        <p:nvSpPr>
          <p:cNvPr id="2764" name="Google Shape;2764;g357fd9e02d3_1_6116"/>
          <p:cNvSpPr/>
          <p:nvPr/>
        </p:nvSpPr>
        <p:spPr>
          <a:xfrm rot="-5400000">
            <a:off x="3562350" y="3603013"/>
            <a:ext cx="685800" cy="1338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65" name="Google Shape;2765;g357fd9e02d3_1_6116"/>
          <p:cNvPicPr preferRelativeResize="0"/>
          <p:nvPr/>
        </p:nvPicPr>
        <p:blipFill>
          <a:blip r:embed="rId6">
            <a:alphaModFix/>
          </a:blip>
          <a:stretch>
            <a:fillRect/>
          </a:stretch>
        </p:blipFill>
        <p:spPr>
          <a:xfrm>
            <a:off x="4143592" y="3420861"/>
            <a:ext cx="498100" cy="498100"/>
          </a:xfrm>
          <a:prstGeom prst="rect">
            <a:avLst/>
          </a:prstGeom>
          <a:noFill/>
          <a:ln>
            <a:noFill/>
          </a:ln>
        </p:spPr>
      </p:pic>
      <p:sp>
        <p:nvSpPr>
          <p:cNvPr id="2766" name="Google Shape;2766;g357fd9e02d3_1_6116"/>
          <p:cNvSpPr/>
          <p:nvPr/>
        </p:nvSpPr>
        <p:spPr>
          <a:xfrm>
            <a:off x="3838344" y="4074419"/>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7" name="Google Shape;2767;g357fd9e02d3_1_6116"/>
          <p:cNvSpPr txBox="1"/>
          <p:nvPr/>
        </p:nvSpPr>
        <p:spPr>
          <a:xfrm>
            <a:off x="4813287" y="4088975"/>
            <a:ext cx="3588900" cy="6465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Review and optimise the solution toward “responsible consumption”, ranging from simple configuration optimisation to design/implementation optimisation to achieve the same with less.</a:t>
            </a:r>
            <a:endParaRPr sz="900">
              <a:latin typeface="Montserrat"/>
              <a:ea typeface="Montserrat"/>
              <a:cs typeface="Montserrat"/>
              <a:sym typeface="Montserrat"/>
            </a:endParaRPr>
          </a:p>
        </p:txBody>
      </p:sp>
      <p:sp>
        <p:nvSpPr>
          <p:cNvPr id="2768" name="Google Shape;2768;g357fd9e02d3_1_6116"/>
          <p:cNvSpPr/>
          <p:nvPr/>
        </p:nvSpPr>
        <p:spPr>
          <a:xfrm rot="-5400000">
            <a:off x="3557244" y="4354881"/>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69" name="Google Shape;2769;g357fd9e02d3_1_6116"/>
          <p:cNvPicPr preferRelativeResize="0"/>
          <p:nvPr/>
        </p:nvPicPr>
        <p:blipFill>
          <a:blip r:embed="rId7">
            <a:alphaModFix/>
          </a:blip>
          <a:stretch>
            <a:fillRect/>
          </a:stretch>
        </p:blipFill>
        <p:spPr>
          <a:xfrm>
            <a:off x="4134650" y="4162663"/>
            <a:ext cx="467994" cy="507900"/>
          </a:xfrm>
          <a:prstGeom prst="rect">
            <a:avLst/>
          </a:prstGeom>
          <a:noFill/>
          <a:ln>
            <a:noFill/>
          </a:ln>
        </p:spPr>
      </p:pic>
      <p:pic>
        <p:nvPicPr>
          <p:cNvPr descr="Fichier:Logo Vaudoise Assurances.svg — Wikipédia" id="2770" name="Google Shape;2770;g357fd9e02d3_1_6116"/>
          <p:cNvPicPr preferRelativeResize="0"/>
          <p:nvPr/>
        </p:nvPicPr>
        <p:blipFill rotWithShape="1">
          <a:blip r:embed="rId8">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g357fd9e02d3_1_6144"/>
          <p:cNvSpPr/>
          <p:nvPr/>
        </p:nvSpPr>
        <p:spPr>
          <a:xfrm>
            <a:off x="0" y="0"/>
            <a:ext cx="3658500" cy="5143500"/>
          </a:xfrm>
          <a:prstGeom prst="rect">
            <a:avLst/>
          </a:prstGeom>
          <a:solidFill>
            <a:srgbClr val="6FA8D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2400">
                <a:latin typeface="Roboto"/>
                <a:ea typeface="Roboto"/>
                <a:cs typeface="Roboto"/>
                <a:sym typeface="Roboto"/>
              </a:rPr>
              <a:t>Data Migration</a:t>
            </a:r>
            <a:endParaRPr sz="2400"/>
          </a:p>
        </p:txBody>
      </p:sp>
      <p:sp>
        <p:nvSpPr>
          <p:cNvPr id="2777" name="Google Shape;2777;g357fd9e02d3_1_6144"/>
          <p:cNvSpPr txBox="1"/>
          <p:nvPr/>
        </p:nvSpPr>
        <p:spPr>
          <a:xfrm>
            <a:off x="1227938" y="2011788"/>
            <a:ext cx="49629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778" name="Google Shape;2778;g357fd9e02d3_1_6144"/>
          <p:cNvSpPr/>
          <p:nvPr/>
        </p:nvSpPr>
        <p:spPr>
          <a:xfrm>
            <a:off x="3854300" y="1817350"/>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9" name="Google Shape;2779;g357fd9e02d3_1_6144"/>
          <p:cNvSpPr txBox="1"/>
          <p:nvPr/>
        </p:nvSpPr>
        <p:spPr>
          <a:xfrm>
            <a:off x="4829252" y="1905668"/>
            <a:ext cx="3132900" cy="5079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Prepare &amp; configure replication solution.</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While Cluster Link (CL) is preferred, replicator can be considered when CL solution is not feasible.</a:t>
            </a:r>
            <a:endParaRPr sz="900">
              <a:latin typeface="Montserrat"/>
              <a:ea typeface="Montserrat"/>
              <a:cs typeface="Montserrat"/>
              <a:sym typeface="Montserrat"/>
            </a:endParaRPr>
          </a:p>
        </p:txBody>
      </p:sp>
      <p:sp>
        <p:nvSpPr>
          <p:cNvPr id="2780" name="Google Shape;2780;g357fd9e02d3_1_6144"/>
          <p:cNvSpPr/>
          <p:nvPr/>
        </p:nvSpPr>
        <p:spPr>
          <a:xfrm rot="-5400000">
            <a:off x="3573200" y="2097813"/>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1" name="Google Shape;2781;g357fd9e02d3_1_6144"/>
          <p:cNvSpPr txBox="1"/>
          <p:nvPr/>
        </p:nvSpPr>
        <p:spPr>
          <a:xfrm>
            <a:off x="1227944" y="3004813"/>
            <a:ext cx="49629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782" name="Google Shape;2782;g357fd9e02d3_1_6144"/>
          <p:cNvSpPr/>
          <p:nvPr/>
        </p:nvSpPr>
        <p:spPr>
          <a:xfrm>
            <a:off x="3854306" y="2810375"/>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3" name="Google Shape;2783;g357fd9e02d3_1_6144"/>
          <p:cNvSpPr txBox="1"/>
          <p:nvPr/>
        </p:nvSpPr>
        <p:spPr>
          <a:xfrm>
            <a:off x="4829250" y="2967913"/>
            <a:ext cx="3278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Establish data migration monitoring solution and verify data migration status by determining replication lag</a:t>
            </a:r>
            <a:endParaRPr sz="900">
              <a:latin typeface="Montserrat"/>
              <a:ea typeface="Montserrat"/>
              <a:cs typeface="Montserrat"/>
              <a:sym typeface="Montserrat"/>
            </a:endParaRPr>
          </a:p>
        </p:txBody>
      </p:sp>
      <p:sp>
        <p:nvSpPr>
          <p:cNvPr id="2784" name="Google Shape;2784;g357fd9e02d3_1_6144"/>
          <p:cNvSpPr/>
          <p:nvPr/>
        </p:nvSpPr>
        <p:spPr>
          <a:xfrm rot="-5400000">
            <a:off x="3573206" y="3090838"/>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85" name="Google Shape;2785;g357fd9e02d3_1_6144"/>
          <p:cNvPicPr preferRelativeResize="0"/>
          <p:nvPr/>
        </p:nvPicPr>
        <p:blipFill>
          <a:blip r:embed="rId3">
            <a:alphaModFix/>
          </a:blip>
          <a:stretch>
            <a:fillRect/>
          </a:stretch>
        </p:blipFill>
        <p:spPr>
          <a:xfrm>
            <a:off x="4134088" y="2898650"/>
            <a:ext cx="507900" cy="507900"/>
          </a:xfrm>
          <a:prstGeom prst="rect">
            <a:avLst/>
          </a:prstGeom>
          <a:noFill/>
          <a:ln>
            <a:noFill/>
          </a:ln>
        </p:spPr>
      </p:pic>
      <p:pic>
        <p:nvPicPr>
          <p:cNvPr id="2786" name="Google Shape;2786;g357fd9e02d3_1_6144"/>
          <p:cNvPicPr preferRelativeResize="0"/>
          <p:nvPr/>
        </p:nvPicPr>
        <p:blipFill>
          <a:blip r:embed="rId4">
            <a:alphaModFix/>
          </a:blip>
          <a:stretch>
            <a:fillRect/>
          </a:stretch>
        </p:blipFill>
        <p:spPr>
          <a:xfrm>
            <a:off x="4134088" y="1905663"/>
            <a:ext cx="507900" cy="507900"/>
          </a:xfrm>
          <a:prstGeom prst="rect">
            <a:avLst/>
          </a:prstGeom>
          <a:noFill/>
          <a:ln>
            <a:noFill/>
          </a:ln>
        </p:spPr>
      </p:pic>
      <p:pic>
        <p:nvPicPr>
          <p:cNvPr descr="Fichier:Logo Vaudoise Assurances.svg — Wikipédia" id="2787" name="Google Shape;2787;g357fd9e02d3_1_6144"/>
          <p:cNvPicPr preferRelativeResize="0"/>
          <p:nvPr/>
        </p:nvPicPr>
        <p:blipFill rotWithShape="1">
          <a:blip r:embed="rId5">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g357fd9e02d3_1_6159"/>
          <p:cNvSpPr/>
          <p:nvPr/>
        </p:nvSpPr>
        <p:spPr>
          <a:xfrm>
            <a:off x="3831194" y="3875969"/>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4" name="Google Shape;2794;g357fd9e02d3_1_6159"/>
          <p:cNvSpPr txBox="1"/>
          <p:nvPr>
            <p:ph idx="12" type="sldNum"/>
          </p:nvPr>
        </p:nvSpPr>
        <p:spPr>
          <a:xfrm>
            <a:off x="8394839" y="4656151"/>
            <a:ext cx="289200" cy="2382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795" name="Google Shape;2795;g357fd9e02d3_1_6159"/>
          <p:cNvSpPr/>
          <p:nvPr/>
        </p:nvSpPr>
        <p:spPr>
          <a:xfrm>
            <a:off x="0" y="0"/>
            <a:ext cx="3658500" cy="5143500"/>
          </a:xfrm>
          <a:prstGeom prst="rect">
            <a:avLst/>
          </a:prstGeom>
          <a:solidFill>
            <a:srgbClr val="0F68B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Workload Migration</a:t>
            </a:r>
            <a:endParaRPr sz="2400">
              <a:solidFill>
                <a:srgbClr val="FFFFFF"/>
              </a:solidFill>
            </a:endParaRPr>
          </a:p>
        </p:txBody>
      </p:sp>
      <p:sp>
        <p:nvSpPr>
          <p:cNvPr id="2796" name="Google Shape;2796;g357fd9e02d3_1_6159"/>
          <p:cNvSpPr/>
          <p:nvPr/>
        </p:nvSpPr>
        <p:spPr>
          <a:xfrm>
            <a:off x="3831200" y="2091519"/>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7" name="Google Shape;2797;g357fd9e02d3_1_6159"/>
          <p:cNvSpPr txBox="1"/>
          <p:nvPr/>
        </p:nvSpPr>
        <p:spPr>
          <a:xfrm>
            <a:off x="4806137" y="2287500"/>
            <a:ext cx="35889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Progressively migrate and repoint applications to Confluent Cloud according to the designed migration order.</a:t>
            </a:r>
            <a:endParaRPr sz="900">
              <a:latin typeface="Montserrat"/>
              <a:ea typeface="Montserrat"/>
              <a:cs typeface="Montserrat"/>
              <a:sym typeface="Montserrat"/>
            </a:endParaRPr>
          </a:p>
        </p:txBody>
      </p:sp>
      <p:sp>
        <p:nvSpPr>
          <p:cNvPr id="2798" name="Google Shape;2798;g357fd9e02d3_1_6159"/>
          <p:cNvSpPr/>
          <p:nvPr/>
        </p:nvSpPr>
        <p:spPr>
          <a:xfrm rot="-5400000">
            <a:off x="3550100" y="2371981"/>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99" name="Google Shape;2799;g357fd9e02d3_1_6159"/>
          <p:cNvSpPr/>
          <p:nvPr/>
        </p:nvSpPr>
        <p:spPr>
          <a:xfrm>
            <a:off x="3831194" y="2970475"/>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00" name="Google Shape;2800;g357fd9e02d3_1_6159"/>
          <p:cNvSpPr txBox="1"/>
          <p:nvPr/>
        </p:nvSpPr>
        <p:spPr>
          <a:xfrm>
            <a:off x="4806137" y="3127975"/>
            <a:ext cx="35889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Thoroughly test the end-to-end solution to assure the functionality and performance remains within expectation.</a:t>
            </a:r>
            <a:endParaRPr sz="900">
              <a:latin typeface="Montserrat"/>
              <a:ea typeface="Montserrat"/>
              <a:cs typeface="Montserrat"/>
              <a:sym typeface="Montserrat"/>
            </a:endParaRPr>
          </a:p>
        </p:txBody>
      </p:sp>
      <p:sp>
        <p:nvSpPr>
          <p:cNvPr id="2801" name="Google Shape;2801;g357fd9e02d3_1_6159"/>
          <p:cNvSpPr/>
          <p:nvPr/>
        </p:nvSpPr>
        <p:spPr>
          <a:xfrm rot="-5400000">
            <a:off x="3550094" y="3250938"/>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02" name="Google Shape;2802;g357fd9e02d3_1_6159"/>
          <p:cNvPicPr preferRelativeResize="0"/>
          <p:nvPr/>
        </p:nvPicPr>
        <p:blipFill>
          <a:blip r:embed="rId3">
            <a:alphaModFix/>
          </a:blip>
          <a:stretch>
            <a:fillRect/>
          </a:stretch>
        </p:blipFill>
        <p:spPr>
          <a:xfrm>
            <a:off x="4110988" y="2179798"/>
            <a:ext cx="507900" cy="507900"/>
          </a:xfrm>
          <a:prstGeom prst="rect">
            <a:avLst/>
          </a:prstGeom>
          <a:noFill/>
          <a:ln>
            <a:noFill/>
          </a:ln>
        </p:spPr>
      </p:pic>
      <p:sp>
        <p:nvSpPr>
          <p:cNvPr id="2803" name="Google Shape;2803;g357fd9e02d3_1_6159"/>
          <p:cNvSpPr/>
          <p:nvPr/>
        </p:nvSpPr>
        <p:spPr>
          <a:xfrm>
            <a:off x="3831200" y="1212569"/>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04" name="Google Shape;2804;g357fd9e02d3_1_6159"/>
          <p:cNvSpPr txBox="1"/>
          <p:nvPr/>
        </p:nvSpPr>
        <p:spPr>
          <a:xfrm>
            <a:off x="4775075" y="1262413"/>
            <a:ext cx="3658500" cy="585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Reconfigure Kafka clients.</a:t>
            </a:r>
            <a:br>
              <a:rPr lang="en" sz="900">
                <a:latin typeface="Montserrat"/>
                <a:ea typeface="Montserrat"/>
                <a:cs typeface="Montserrat"/>
                <a:sym typeface="Montserrat"/>
              </a:rPr>
            </a:br>
            <a:endParaRPr sz="900">
              <a:latin typeface="Montserrat"/>
              <a:ea typeface="Montserrat"/>
              <a:cs typeface="Montserrat"/>
              <a:sym typeface="Montserrat"/>
            </a:endParaRPr>
          </a:p>
          <a:p>
            <a:pPr indent="0" lvl="0" marL="0" rtl="0" algn="l">
              <a:spcBef>
                <a:spcPts val="0"/>
              </a:spcBef>
              <a:spcAft>
                <a:spcPts val="0"/>
              </a:spcAft>
              <a:buNone/>
            </a:pPr>
            <a:r>
              <a:rPr lang="en" sz="700">
                <a:latin typeface="Montserrat"/>
                <a:ea typeface="Montserrat"/>
                <a:cs typeface="Montserrat"/>
                <a:sym typeface="Montserrat"/>
              </a:rPr>
              <a:t>For applications that have been operating on older versions of Kafka Client package (</a:t>
            </a:r>
            <a:r>
              <a:rPr b="1" lang="en" sz="700" u="sng">
                <a:latin typeface="Montserrat"/>
                <a:ea typeface="Montserrat"/>
                <a:cs typeface="Montserrat"/>
                <a:sym typeface="Montserrat"/>
              </a:rPr>
              <a:t>&lt; 2.7</a:t>
            </a:r>
            <a:r>
              <a:rPr lang="en" sz="700">
                <a:latin typeface="Montserrat"/>
                <a:ea typeface="Montserrat"/>
                <a:cs typeface="Montserrat"/>
                <a:sym typeface="Montserrat"/>
              </a:rPr>
              <a:t>), consider upgrading to a more recent Kafka client.</a:t>
            </a:r>
            <a:endParaRPr sz="700">
              <a:latin typeface="Montserrat"/>
              <a:ea typeface="Montserrat"/>
              <a:cs typeface="Montserrat"/>
              <a:sym typeface="Montserrat"/>
            </a:endParaRPr>
          </a:p>
        </p:txBody>
      </p:sp>
      <p:sp>
        <p:nvSpPr>
          <p:cNvPr id="2805" name="Google Shape;2805;g357fd9e02d3_1_6159"/>
          <p:cNvSpPr/>
          <p:nvPr/>
        </p:nvSpPr>
        <p:spPr>
          <a:xfrm rot="-5400000">
            <a:off x="3550100" y="1493031"/>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06" name="Google Shape;2806;g357fd9e02d3_1_6159"/>
          <p:cNvPicPr preferRelativeResize="0"/>
          <p:nvPr/>
        </p:nvPicPr>
        <p:blipFill>
          <a:blip r:embed="rId4">
            <a:alphaModFix/>
          </a:blip>
          <a:stretch>
            <a:fillRect/>
          </a:stretch>
        </p:blipFill>
        <p:spPr>
          <a:xfrm>
            <a:off x="4110988" y="1300844"/>
            <a:ext cx="507900" cy="507900"/>
          </a:xfrm>
          <a:prstGeom prst="rect">
            <a:avLst/>
          </a:prstGeom>
          <a:noFill/>
          <a:ln>
            <a:noFill/>
          </a:ln>
        </p:spPr>
      </p:pic>
      <p:sp>
        <p:nvSpPr>
          <p:cNvPr id="2807" name="Google Shape;2807;g357fd9e02d3_1_6159"/>
          <p:cNvSpPr txBox="1"/>
          <p:nvPr/>
        </p:nvSpPr>
        <p:spPr>
          <a:xfrm>
            <a:off x="4806137" y="4040750"/>
            <a:ext cx="35889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Define and configure appropriate credentials and access rules to grant just enough access for the application.</a:t>
            </a:r>
            <a:endParaRPr sz="900">
              <a:latin typeface="Montserrat"/>
              <a:ea typeface="Montserrat"/>
              <a:cs typeface="Montserrat"/>
              <a:sym typeface="Montserrat"/>
            </a:endParaRPr>
          </a:p>
        </p:txBody>
      </p:sp>
      <p:sp>
        <p:nvSpPr>
          <p:cNvPr id="2808" name="Google Shape;2808;g357fd9e02d3_1_6159"/>
          <p:cNvSpPr/>
          <p:nvPr/>
        </p:nvSpPr>
        <p:spPr>
          <a:xfrm rot="-5400000">
            <a:off x="3550094" y="4156431"/>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09" name="Google Shape;2809;g357fd9e02d3_1_6159"/>
          <p:cNvPicPr preferRelativeResize="0"/>
          <p:nvPr/>
        </p:nvPicPr>
        <p:blipFill>
          <a:blip r:embed="rId5">
            <a:alphaModFix/>
          </a:blip>
          <a:stretch>
            <a:fillRect/>
          </a:stretch>
        </p:blipFill>
        <p:spPr>
          <a:xfrm>
            <a:off x="4110975" y="3964250"/>
            <a:ext cx="507900" cy="507900"/>
          </a:xfrm>
          <a:prstGeom prst="rect">
            <a:avLst/>
          </a:prstGeom>
          <a:noFill/>
          <a:ln>
            <a:noFill/>
          </a:ln>
        </p:spPr>
      </p:pic>
      <p:pic>
        <p:nvPicPr>
          <p:cNvPr id="2810" name="Google Shape;2810;g357fd9e02d3_1_6159"/>
          <p:cNvPicPr preferRelativeResize="0"/>
          <p:nvPr/>
        </p:nvPicPr>
        <p:blipFill>
          <a:blip r:embed="rId6">
            <a:alphaModFix/>
          </a:blip>
          <a:stretch>
            <a:fillRect/>
          </a:stretch>
        </p:blipFill>
        <p:spPr>
          <a:xfrm>
            <a:off x="4146475" y="3078700"/>
            <a:ext cx="467988" cy="467988"/>
          </a:xfrm>
          <a:prstGeom prst="rect">
            <a:avLst/>
          </a:prstGeom>
          <a:noFill/>
          <a:ln>
            <a:noFill/>
          </a:ln>
        </p:spPr>
      </p:pic>
      <p:pic>
        <p:nvPicPr>
          <p:cNvPr descr="Fichier:Logo Vaudoise Assurances.svg — Wikipédia" id="2811" name="Google Shape;2811;g357fd9e02d3_1_6159"/>
          <p:cNvPicPr preferRelativeResize="0"/>
          <p:nvPr/>
        </p:nvPicPr>
        <p:blipFill rotWithShape="1">
          <a:blip r:embed="rId7">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g357fd9e02d3_1_6181"/>
          <p:cNvSpPr txBox="1"/>
          <p:nvPr>
            <p:ph idx="12" type="sldNum"/>
          </p:nvPr>
        </p:nvSpPr>
        <p:spPr>
          <a:xfrm>
            <a:off x="8394839" y="4656151"/>
            <a:ext cx="289200" cy="2382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818" name="Google Shape;2818;g357fd9e02d3_1_6181"/>
          <p:cNvSpPr/>
          <p:nvPr/>
        </p:nvSpPr>
        <p:spPr>
          <a:xfrm>
            <a:off x="0" y="0"/>
            <a:ext cx="3658500" cy="5143500"/>
          </a:xfrm>
          <a:prstGeom prst="rect">
            <a:avLst/>
          </a:prstGeom>
          <a:solidFill>
            <a:srgbClr val="17336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Post-Migration</a:t>
            </a:r>
            <a:br>
              <a:rPr b="1" lang="en" sz="2400">
                <a:solidFill>
                  <a:srgbClr val="FFFFFF"/>
                </a:solidFill>
                <a:latin typeface="Roboto"/>
                <a:ea typeface="Roboto"/>
                <a:cs typeface="Roboto"/>
                <a:sym typeface="Roboto"/>
              </a:rPr>
            </a:br>
            <a:r>
              <a:rPr b="1" lang="en" sz="2400">
                <a:solidFill>
                  <a:srgbClr val="FFFFFF"/>
                </a:solidFill>
                <a:latin typeface="Roboto"/>
                <a:ea typeface="Roboto"/>
                <a:cs typeface="Roboto"/>
                <a:sym typeface="Roboto"/>
              </a:rPr>
              <a:t>Validation</a:t>
            </a:r>
            <a:endParaRPr sz="2400">
              <a:solidFill>
                <a:srgbClr val="FFFFFF"/>
              </a:solidFill>
            </a:endParaRPr>
          </a:p>
        </p:txBody>
      </p:sp>
      <p:sp>
        <p:nvSpPr>
          <p:cNvPr id="2819" name="Google Shape;2819;g357fd9e02d3_1_6181"/>
          <p:cNvSpPr txBox="1"/>
          <p:nvPr/>
        </p:nvSpPr>
        <p:spPr>
          <a:xfrm>
            <a:off x="3838350" y="1562988"/>
            <a:ext cx="49629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820" name="Google Shape;2820;g357fd9e02d3_1_6181"/>
          <p:cNvSpPr/>
          <p:nvPr/>
        </p:nvSpPr>
        <p:spPr>
          <a:xfrm>
            <a:off x="3831200" y="2229481"/>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1" name="Google Shape;2821;g357fd9e02d3_1_6181"/>
          <p:cNvSpPr txBox="1"/>
          <p:nvPr/>
        </p:nvSpPr>
        <p:spPr>
          <a:xfrm>
            <a:off x="4806137" y="2425463"/>
            <a:ext cx="35889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Review and revise existing runbook to reflect the change as part of the solution is a managed solution.</a:t>
            </a:r>
            <a:endParaRPr sz="900">
              <a:latin typeface="Montserrat"/>
              <a:ea typeface="Montserrat"/>
              <a:cs typeface="Montserrat"/>
              <a:sym typeface="Montserrat"/>
            </a:endParaRPr>
          </a:p>
        </p:txBody>
      </p:sp>
      <p:sp>
        <p:nvSpPr>
          <p:cNvPr id="2822" name="Google Shape;2822;g357fd9e02d3_1_6181"/>
          <p:cNvSpPr/>
          <p:nvPr/>
        </p:nvSpPr>
        <p:spPr>
          <a:xfrm rot="-5400000">
            <a:off x="3550100" y="2509944"/>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3" name="Google Shape;2823;g357fd9e02d3_1_6181"/>
          <p:cNvSpPr/>
          <p:nvPr/>
        </p:nvSpPr>
        <p:spPr>
          <a:xfrm>
            <a:off x="3831194" y="3002250"/>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4" name="Google Shape;2824;g357fd9e02d3_1_6181"/>
          <p:cNvSpPr txBox="1"/>
          <p:nvPr/>
        </p:nvSpPr>
        <p:spPr>
          <a:xfrm>
            <a:off x="4806137" y="3159750"/>
            <a:ext cx="35889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Define post migration follow up plan to ensure any resolved risks, issues are being captured and actions accordingly</a:t>
            </a:r>
            <a:endParaRPr sz="900">
              <a:latin typeface="Montserrat"/>
              <a:ea typeface="Montserrat"/>
              <a:cs typeface="Montserrat"/>
              <a:sym typeface="Montserrat"/>
            </a:endParaRPr>
          </a:p>
        </p:txBody>
      </p:sp>
      <p:sp>
        <p:nvSpPr>
          <p:cNvPr id="2825" name="Google Shape;2825;g357fd9e02d3_1_6181"/>
          <p:cNvSpPr/>
          <p:nvPr/>
        </p:nvSpPr>
        <p:spPr>
          <a:xfrm rot="-5400000">
            <a:off x="3550094" y="3282713"/>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6" name="Google Shape;2826;g357fd9e02d3_1_6181"/>
          <p:cNvSpPr/>
          <p:nvPr/>
        </p:nvSpPr>
        <p:spPr>
          <a:xfrm>
            <a:off x="3831200" y="1456719"/>
            <a:ext cx="4701900" cy="684600"/>
          </a:xfrm>
          <a:prstGeom prst="roundRect">
            <a:avLst>
              <a:gd fmla="val 16667" name="adj"/>
            </a:avLst>
          </a:prstGeom>
          <a:solidFill>
            <a:srgbClr val="FFFFFF"/>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7" name="Google Shape;2827;g357fd9e02d3_1_6181"/>
          <p:cNvSpPr txBox="1"/>
          <p:nvPr/>
        </p:nvSpPr>
        <p:spPr>
          <a:xfrm>
            <a:off x="4806150" y="1614225"/>
            <a:ext cx="36585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Montserrat"/>
                <a:ea typeface="Montserrat"/>
                <a:cs typeface="Montserrat"/>
                <a:sym typeface="Montserrat"/>
              </a:rPr>
              <a:t>Review the post-migration status, ensure solutions and platform remain operating at healthy state.</a:t>
            </a:r>
            <a:endParaRPr sz="900">
              <a:latin typeface="Montserrat"/>
              <a:ea typeface="Montserrat"/>
              <a:cs typeface="Montserrat"/>
              <a:sym typeface="Montserrat"/>
            </a:endParaRPr>
          </a:p>
        </p:txBody>
      </p:sp>
      <p:sp>
        <p:nvSpPr>
          <p:cNvPr id="2828" name="Google Shape;2828;g357fd9e02d3_1_6181"/>
          <p:cNvSpPr/>
          <p:nvPr/>
        </p:nvSpPr>
        <p:spPr>
          <a:xfrm rot="-5400000">
            <a:off x="3550100" y="1737181"/>
            <a:ext cx="685800" cy="123600"/>
          </a:xfrm>
          <a:prstGeom prst="round2SameRect">
            <a:avLst>
              <a:gd fmla="val 50000" name="adj1"/>
              <a:gd fmla="val 0" name="adj2"/>
            </a:avLst>
          </a:prstGeom>
          <a:solidFill>
            <a:srgbClr val="36B2E7"/>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29" name="Google Shape;2829;g357fd9e02d3_1_6181"/>
          <p:cNvPicPr preferRelativeResize="0"/>
          <p:nvPr/>
        </p:nvPicPr>
        <p:blipFill>
          <a:blip r:embed="rId3">
            <a:alphaModFix/>
          </a:blip>
          <a:stretch>
            <a:fillRect/>
          </a:stretch>
        </p:blipFill>
        <p:spPr>
          <a:xfrm>
            <a:off x="4126519" y="3090563"/>
            <a:ext cx="507900" cy="507900"/>
          </a:xfrm>
          <a:prstGeom prst="rect">
            <a:avLst/>
          </a:prstGeom>
          <a:noFill/>
          <a:ln>
            <a:noFill/>
          </a:ln>
        </p:spPr>
      </p:pic>
      <p:pic>
        <p:nvPicPr>
          <p:cNvPr id="2830" name="Google Shape;2830;g357fd9e02d3_1_6181"/>
          <p:cNvPicPr preferRelativeResize="0"/>
          <p:nvPr/>
        </p:nvPicPr>
        <p:blipFill>
          <a:blip r:embed="rId4">
            <a:alphaModFix/>
          </a:blip>
          <a:stretch>
            <a:fillRect/>
          </a:stretch>
        </p:blipFill>
        <p:spPr>
          <a:xfrm>
            <a:off x="4126525" y="1544962"/>
            <a:ext cx="507900" cy="507900"/>
          </a:xfrm>
          <a:prstGeom prst="rect">
            <a:avLst/>
          </a:prstGeom>
          <a:noFill/>
          <a:ln>
            <a:noFill/>
          </a:ln>
        </p:spPr>
      </p:pic>
      <p:pic>
        <p:nvPicPr>
          <p:cNvPr id="2831" name="Google Shape;2831;g357fd9e02d3_1_6181"/>
          <p:cNvPicPr preferRelativeResize="0"/>
          <p:nvPr/>
        </p:nvPicPr>
        <p:blipFill>
          <a:blip r:embed="rId5">
            <a:alphaModFix/>
          </a:blip>
          <a:stretch>
            <a:fillRect/>
          </a:stretch>
        </p:blipFill>
        <p:spPr>
          <a:xfrm>
            <a:off x="4127500" y="2356238"/>
            <a:ext cx="507900" cy="507900"/>
          </a:xfrm>
          <a:prstGeom prst="rect">
            <a:avLst/>
          </a:prstGeom>
          <a:noFill/>
          <a:ln>
            <a:noFill/>
          </a:ln>
        </p:spPr>
      </p:pic>
      <p:pic>
        <p:nvPicPr>
          <p:cNvPr descr="Fichier:Logo Vaudoise Assurances.svg — Wikipédia" id="2832" name="Google Shape;2832;g357fd9e02d3_1_6181"/>
          <p:cNvPicPr preferRelativeResize="0"/>
          <p:nvPr/>
        </p:nvPicPr>
        <p:blipFill rotWithShape="1">
          <a:blip r:embed="rId6">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g357fd9e02d3_1_7540"/>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SzPts val="2400"/>
              <a:buNone/>
            </a:pPr>
            <a:r>
              <a:rPr lang="en" sz="2700"/>
              <a:t>Success with Confluent Professional Services</a:t>
            </a:r>
            <a:endParaRPr sz="2700"/>
          </a:p>
          <a:p>
            <a:pPr indent="0" lvl="0" marL="0" rtl="0" algn="l">
              <a:lnSpc>
                <a:spcPct val="115000"/>
              </a:lnSpc>
              <a:spcBef>
                <a:spcPts val="1000"/>
              </a:spcBef>
              <a:spcAft>
                <a:spcPts val="1000"/>
              </a:spcAft>
              <a:buSzPts val="1100"/>
              <a:buNone/>
            </a:pPr>
            <a:r>
              <a:rPr i="1" lang="en" sz="1700">
                <a:solidFill>
                  <a:schemeClr val="lt1"/>
                </a:solidFill>
              </a:rPr>
              <a:t>Trusted Partnership Throughout Your Entire Journey</a:t>
            </a:r>
            <a:endParaRPr i="1" sz="1700">
              <a:solidFill>
                <a:schemeClr val="lt1"/>
              </a:solidFill>
            </a:endParaRPr>
          </a:p>
        </p:txBody>
      </p:sp>
      <p:pic>
        <p:nvPicPr>
          <p:cNvPr descr="Fichier:Logo Vaudoise Assurances.svg — Wikipédia" id="2839" name="Google Shape;2839;g357fd9e02d3_1_7540"/>
          <p:cNvPicPr preferRelativeResize="0"/>
          <p:nvPr/>
        </p:nvPicPr>
        <p:blipFill rotWithShape="1">
          <a:blip r:embed="rId3">
            <a:alphaModFix/>
          </a:blip>
          <a:srcRect b="0" l="0" r="0" t="0"/>
          <a:stretch/>
        </p:blipFill>
        <p:spPr>
          <a:xfrm>
            <a:off x="6821900" y="196100"/>
            <a:ext cx="1513074" cy="58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g357fd9e02d3_1_1994"/>
          <p:cNvSpPr txBox="1"/>
          <p:nvPr>
            <p:ph idx="12" type="sldNum"/>
          </p:nvPr>
        </p:nvSpPr>
        <p:spPr>
          <a:xfrm>
            <a:off x="8394842" y="4640583"/>
            <a:ext cx="403800" cy="2382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
              <a:t>‹#›</a:t>
            </a:fld>
            <a:endParaRPr/>
          </a:p>
        </p:txBody>
      </p:sp>
      <p:sp>
        <p:nvSpPr>
          <p:cNvPr id="2845" name="Google Shape;2845;g357fd9e02d3_1_1994"/>
          <p:cNvSpPr txBox="1"/>
          <p:nvPr>
            <p:ph type="title"/>
          </p:nvPr>
        </p:nvSpPr>
        <p:spPr>
          <a:xfrm>
            <a:off x="768101" y="897925"/>
            <a:ext cx="3713700" cy="10896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lt1"/>
              </a:buClr>
              <a:buSzPts val="2400"/>
              <a:buFont typeface="Arial"/>
              <a:buNone/>
            </a:pPr>
            <a:r>
              <a:rPr lang="en"/>
              <a:t>It’s about a Partnership!</a:t>
            </a:r>
            <a:br>
              <a:rPr lang="en"/>
            </a:br>
            <a:endParaRPr/>
          </a:p>
        </p:txBody>
      </p:sp>
      <p:sp>
        <p:nvSpPr>
          <p:cNvPr id="2846" name="Google Shape;2846;g357fd9e02d3_1_1994"/>
          <p:cNvSpPr txBox="1"/>
          <p:nvPr>
            <p:ph idx="1" type="body"/>
          </p:nvPr>
        </p:nvSpPr>
        <p:spPr>
          <a:xfrm>
            <a:off x="349475" y="1817176"/>
            <a:ext cx="3873000" cy="2091000"/>
          </a:xfrm>
          <a:prstGeom prst="rect">
            <a:avLst/>
          </a:prstGeom>
          <a:noFill/>
          <a:ln>
            <a:noFill/>
          </a:ln>
        </p:spPr>
        <p:txBody>
          <a:bodyPr anchorCtr="0" anchor="t" bIns="0" lIns="0" spcFirstLastPara="1" rIns="0" wrap="square" tIns="91425">
            <a:noAutofit/>
          </a:bodyPr>
          <a:lstStyle/>
          <a:p>
            <a:pPr indent="-342900" lvl="0" marL="457200" marR="0" rtl="0" algn="l">
              <a:lnSpc>
                <a:spcPct val="115000"/>
              </a:lnSpc>
              <a:spcBef>
                <a:spcPts val="1000"/>
              </a:spcBef>
              <a:spcAft>
                <a:spcPts val="0"/>
              </a:spcAft>
              <a:buClr>
                <a:srgbClr val="FFFFFF"/>
              </a:buClr>
              <a:buSzPts val="1800"/>
              <a:buFont typeface="Roboto"/>
              <a:buChar char="●"/>
            </a:pPr>
            <a:r>
              <a:rPr lang="en">
                <a:solidFill>
                  <a:srgbClr val="FFFFFF"/>
                </a:solidFill>
              </a:rPr>
              <a:t>Accelerate time-to-value</a:t>
            </a:r>
            <a:endParaRPr>
              <a:solidFill>
                <a:srgbClr val="FFFFFF"/>
              </a:solidFill>
            </a:endParaRPr>
          </a:p>
          <a:p>
            <a:pPr indent="-342900" lvl="0" marL="457200" marR="0" rtl="0" algn="l">
              <a:lnSpc>
                <a:spcPct val="115000"/>
              </a:lnSpc>
              <a:spcBef>
                <a:spcPts val="1000"/>
              </a:spcBef>
              <a:spcAft>
                <a:spcPts val="0"/>
              </a:spcAft>
              <a:buClr>
                <a:srgbClr val="FFFFFF"/>
              </a:buClr>
              <a:buSzPts val="1800"/>
              <a:buFont typeface="Roboto"/>
              <a:buChar char="●"/>
            </a:pPr>
            <a:r>
              <a:rPr lang="en">
                <a:solidFill>
                  <a:srgbClr val="FFFFFF"/>
                </a:solidFill>
              </a:rPr>
              <a:t>Improve adoption and productivity</a:t>
            </a:r>
            <a:endParaRPr>
              <a:solidFill>
                <a:srgbClr val="FFFFFF"/>
              </a:solidFill>
            </a:endParaRPr>
          </a:p>
          <a:p>
            <a:pPr indent="-342900" lvl="0" marL="457200" marR="0" rtl="0" algn="l">
              <a:lnSpc>
                <a:spcPct val="115000"/>
              </a:lnSpc>
              <a:spcBef>
                <a:spcPts val="1000"/>
              </a:spcBef>
              <a:spcAft>
                <a:spcPts val="0"/>
              </a:spcAft>
              <a:buClr>
                <a:srgbClr val="FFFFFF"/>
              </a:buClr>
              <a:buSzPts val="1800"/>
              <a:buFont typeface="Roboto"/>
              <a:buChar char="●"/>
            </a:pPr>
            <a:r>
              <a:rPr lang="en">
                <a:solidFill>
                  <a:srgbClr val="FFFFFF"/>
                </a:solidFill>
              </a:rPr>
              <a:t>Reduce and mitigate risk</a:t>
            </a:r>
            <a:endParaRPr>
              <a:solidFill>
                <a:srgbClr val="FFFFFF"/>
              </a:solidFill>
            </a:endParaRPr>
          </a:p>
          <a:p>
            <a:pPr indent="0" lvl="0" marL="0" marR="0" rtl="0" algn="l">
              <a:lnSpc>
                <a:spcPct val="115000"/>
              </a:lnSpc>
              <a:spcBef>
                <a:spcPts val="1000"/>
              </a:spcBef>
              <a:spcAft>
                <a:spcPts val="0"/>
              </a:spcAft>
              <a:buSzPts val="1400"/>
              <a:buNone/>
            </a:pPr>
            <a:r>
              <a:rPr lang="en">
                <a:solidFill>
                  <a:srgbClr val="FFFFFF"/>
                </a:solidFill>
              </a:rPr>
              <a:t>Our Customer Success team helps you with your project, your enablement and adoption and operational support crucial to your success</a:t>
            </a:r>
            <a:endParaRPr>
              <a:solidFill>
                <a:srgbClr val="FFFFFF"/>
              </a:solidFill>
            </a:endParaRPr>
          </a:p>
          <a:p>
            <a:pPr indent="0" lvl="0" marL="114300" rtl="0" algn="ctr">
              <a:lnSpc>
                <a:spcPct val="115000"/>
              </a:lnSpc>
              <a:spcBef>
                <a:spcPts val="1000"/>
              </a:spcBef>
              <a:spcAft>
                <a:spcPts val="0"/>
              </a:spcAft>
              <a:buSzPts val="1400"/>
              <a:buNone/>
            </a:pPr>
            <a:r>
              <a:t/>
            </a:r>
            <a:endParaRPr b="1" sz="1200">
              <a:solidFill>
                <a:srgbClr val="FFFFFF"/>
              </a:solidFill>
            </a:endParaRPr>
          </a:p>
          <a:p>
            <a:pPr indent="0" lvl="0" marL="114300" rtl="0" algn="ctr">
              <a:lnSpc>
                <a:spcPct val="115000"/>
              </a:lnSpc>
              <a:spcBef>
                <a:spcPts val="1000"/>
              </a:spcBef>
              <a:spcAft>
                <a:spcPts val="0"/>
              </a:spcAft>
              <a:buSzPts val="1400"/>
              <a:buNone/>
            </a:pPr>
            <a:r>
              <a:t/>
            </a:r>
            <a:endParaRPr>
              <a:solidFill>
                <a:srgbClr val="FFFFFF"/>
              </a:solidFill>
            </a:endParaRPr>
          </a:p>
        </p:txBody>
      </p:sp>
      <p:sp>
        <p:nvSpPr>
          <p:cNvPr id="2847" name="Google Shape;2847;g357fd9e02d3_1_1994"/>
          <p:cNvSpPr/>
          <p:nvPr/>
        </p:nvSpPr>
        <p:spPr>
          <a:xfrm>
            <a:off x="5936213" y="1464008"/>
            <a:ext cx="1831800" cy="1831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sp>
        <p:nvSpPr>
          <p:cNvPr id="2848" name="Google Shape;2848;g357fd9e02d3_1_1994"/>
          <p:cNvSpPr txBox="1"/>
          <p:nvPr/>
        </p:nvSpPr>
        <p:spPr>
          <a:xfrm>
            <a:off x="6180469" y="1784594"/>
            <a:ext cx="1343400" cy="8244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Project Focused Initiatives</a:t>
            </a:r>
            <a:endParaRPr b="0" i="0" sz="1400" u="none" cap="none" strike="noStrike">
              <a:solidFill>
                <a:schemeClr val="lt1"/>
              </a:solidFill>
              <a:latin typeface="Montserrat"/>
              <a:ea typeface="Montserrat"/>
              <a:cs typeface="Montserrat"/>
              <a:sym typeface="Montserrat"/>
            </a:endParaRPr>
          </a:p>
        </p:txBody>
      </p:sp>
      <p:sp>
        <p:nvSpPr>
          <p:cNvPr id="2849" name="Google Shape;2849;g357fd9e02d3_1_1994"/>
          <p:cNvSpPr/>
          <p:nvPr/>
        </p:nvSpPr>
        <p:spPr>
          <a:xfrm>
            <a:off x="6597231" y="2608957"/>
            <a:ext cx="1831800" cy="1831800"/>
          </a:xfrm>
          <a:prstGeom prst="ellipse">
            <a:avLst/>
          </a:prstGeom>
          <a:solidFill>
            <a:srgbClr val="38CCED">
              <a:alpha val="768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p:txBody>
      </p:sp>
      <p:sp>
        <p:nvSpPr>
          <p:cNvPr id="2850" name="Google Shape;2850;g357fd9e02d3_1_1994"/>
          <p:cNvSpPr txBox="1"/>
          <p:nvPr/>
        </p:nvSpPr>
        <p:spPr>
          <a:xfrm>
            <a:off x="7081301" y="3082200"/>
            <a:ext cx="1236000" cy="10077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 sz="1400" u="none" cap="none" strike="noStrike">
                <a:solidFill>
                  <a:srgbClr val="FFFFFF"/>
                </a:solidFill>
                <a:latin typeface="Montserrat"/>
                <a:ea typeface="Montserrat"/>
                <a:cs typeface="Montserrat"/>
                <a:sym typeface="Montserrat"/>
              </a:rPr>
              <a:t>Enterprise Enablement</a:t>
            </a:r>
            <a:endParaRPr b="0" i="0" sz="1400" u="none" cap="none" strike="noStrike">
              <a:solidFill>
                <a:srgbClr val="FFFFFF"/>
              </a:solidFill>
              <a:latin typeface="Montserrat"/>
              <a:ea typeface="Montserrat"/>
              <a:cs typeface="Montserrat"/>
              <a:sym typeface="Montserrat"/>
            </a:endParaRPr>
          </a:p>
        </p:txBody>
      </p:sp>
      <p:sp>
        <p:nvSpPr>
          <p:cNvPr id="2851" name="Google Shape;2851;g357fd9e02d3_1_1994"/>
          <p:cNvSpPr/>
          <p:nvPr/>
        </p:nvSpPr>
        <p:spPr>
          <a:xfrm>
            <a:off x="5275196" y="2608957"/>
            <a:ext cx="1831800" cy="1831800"/>
          </a:xfrm>
          <a:prstGeom prst="ellipse">
            <a:avLst/>
          </a:prstGeom>
          <a:solidFill>
            <a:srgbClr val="00AFBA">
              <a:alpha val="741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Calibri"/>
              <a:ea typeface="Calibri"/>
              <a:cs typeface="Calibri"/>
              <a:sym typeface="Calibri"/>
            </a:endParaRPr>
          </a:p>
        </p:txBody>
      </p:sp>
      <p:sp>
        <p:nvSpPr>
          <p:cNvPr id="2852" name="Google Shape;2852;g357fd9e02d3_1_1994"/>
          <p:cNvSpPr txBox="1"/>
          <p:nvPr/>
        </p:nvSpPr>
        <p:spPr>
          <a:xfrm>
            <a:off x="5600102" y="3082203"/>
            <a:ext cx="1099200" cy="10077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 sz="1400" u="none" cap="none" strike="noStrike">
                <a:solidFill>
                  <a:srgbClr val="FFFFFF"/>
                </a:solidFill>
                <a:latin typeface="Montserrat"/>
                <a:ea typeface="Montserrat"/>
                <a:cs typeface="Montserrat"/>
                <a:sym typeface="Montserrat"/>
              </a:rPr>
              <a:t>Enterprise Alignment</a:t>
            </a:r>
            <a:endParaRPr b="0" i="0" sz="1400" u="none" cap="none" strike="noStrike">
              <a:solidFill>
                <a:srgbClr val="FFFFFF"/>
              </a:solidFill>
              <a:latin typeface="Montserrat"/>
              <a:ea typeface="Montserrat"/>
              <a:cs typeface="Montserrat"/>
              <a:sym typeface="Montserrat"/>
            </a:endParaRPr>
          </a:p>
        </p:txBody>
      </p:sp>
      <p:pic>
        <p:nvPicPr>
          <p:cNvPr descr="Fichier:Logo Vaudoise Assurances.svg — Wikipédia" id="2853" name="Google Shape;2853;g357fd9e02d3_1_1994"/>
          <p:cNvPicPr preferRelativeResize="0"/>
          <p:nvPr/>
        </p:nvPicPr>
        <p:blipFill rotWithShape="1">
          <a:blip r:embed="rId3">
            <a:alphaModFix/>
          </a:blip>
          <a:srcRect b="0" l="0" r="0" t="0"/>
          <a:stretch/>
        </p:blipFill>
        <p:spPr>
          <a:xfrm>
            <a:off x="6864025" y="176950"/>
            <a:ext cx="1530825" cy="588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g357fd9e02d3_1_3560"/>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
                <a:latin typeface="Montserrat"/>
                <a:ea typeface="Montserrat"/>
                <a:cs typeface="Montserrat"/>
                <a:sym typeface="Montserrat"/>
              </a:rPr>
              <a:t>Preparing for the future</a:t>
            </a:r>
            <a:endParaRPr b="1" sz="1500">
              <a:latin typeface="Montserrat"/>
              <a:ea typeface="Montserrat"/>
              <a:cs typeface="Montserrat"/>
              <a:sym typeface="Montserrat"/>
            </a:endParaRPr>
          </a:p>
        </p:txBody>
      </p:sp>
      <p:pic>
        <p:nvPicPr>
          <p:cNvPr descr="Fichier:Logo Vaudoise Assurances.svg — Wikipédia" id="2449" name="Google Shape;2449;g357fd9e02d3_1_3560"/>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grpSp>
        <p:nvGrpSpPr>
          <p:cNvPr id="2450" name="Google Shape;2450;g357fd9e02d3_1_3560"/>
          <p:cNvGrpSpPr/>
          <p:nvPr/>
        </p:nvGrpSpPr>
        <p:grpSpPr>
          <a:xfrm>
            <a:off x="343226" y="1421602"/>
            <a:ext cx="4099093" cy="632227"/>
            <a:chOff x="1700550" y="2239525"/>
            <a:chExt cx="6847800" cy="1746000"/>
          </a:xfrm>
        </p:grpSpPr>
        <p:sp>
          <p:nvSpPr>
            <p:cNvPr id="2451" name="Google Shape;2451;g357fd9e02d3_1_3560"/>
            <p:cNvSpPr/>
            <p:nvPr/>
          </p:nvSpPr>
          <p:spPr>
            <a:xfrm>
              <a:off x="1700550" y="2239825"/>
              <a:ext cx="6847800" cy="1745700"/>
            </a:xfrm>
            <a:prstGeom prst="roundRect">
              <a:avLst>
                <a:gd fmla="val 3458" name="adj"/>
              </a:avLst>
            </a:prstGeom>
            <a:solidFill>
              <a:srgbClr val="FFFFFF"/>
            </a:solidFill>
            <a:ln>
              <a:noFill/>
            </a:ln>
            <a:effectLst>
              <a:outerShdw blurRad="614363" rotWithShape="0" algn="bl" dir="4080000" dist="209550">
                <a:srgbClr val="000000">
                  <a:alpha val="8000"/>
                </a:srgbClr>
              </a:outerShdw>
            </a:effectLst>
          </p:spPr>
          <p:txBody>
            <a:bodyPr anchorCtr="0" anchor="t" bIns="137150" lIns="137150" spcFirstLastPara="1" rIns="137150" wrap="square" tIns="137150">
              <a:noAutofit/>
            </a:bodyPr>
            <a:lstStyle/>
            <a:p>
              <a:pPr indent="0" lvl="0" marL="0" rtl="0" algn="l">
                <a:spcBef>
                  <a:spcPts val="0"/>
                </a:spcBef>
                <a:spcAft>
                  <a:spcPts val="0"/>
                </a:spcAft>
                <a:buNone/>
              </a:pPr>
              <a:r>
                <a:t/>
              </a:r>
              <a:endParaRPr b="1" i="1" sz="1200">
                <a:solidFill>
                  <a:srgbClr val="173361"/>
                </a:solidFill>
                <a:latin typeface="Montserrat"/>
                <a:ea typeface="Montserrat"/>
                <a:cs typeface="Montserrat"/>
                <a:sym typeface="Montserrat"/>
              </a:endParaRPr>
            </a:p>
          </p:txBody>
        </p:sp>
        <p:sp>
          <p:nvSpPr>
            <p:cNvPr id="2452" name="Google Shape;2452;g357fd9e02d3_1_3560"/>
            <p:cNvSpPr/>
            <p:nvPr/>
          </p:nvSpPr>
          <p:spPr>
            <a:xfrm rot="-5400000">
              <a:off x="931050" y="3009025"/>
              <a:ext cx="1746000" cy="207000"/>
            </a:xfrm>
            <a:prstGeom prst="round2SameRect">
              <a:avLst>
                <a:gd fmla="val 29175" name="adj1"/>
                <a:gd fmla="val 0" name="adj2"/>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453" name="Google Shape;2453;g357fd9e02d3_1_3560"/>
          <p:cNvSpPr txBox="1"/>
          <p:nvPr>
            <p:ph idx="4294967295" type="subTitle"/>
          </p:nvPr>
        </p:nvSpPr>
        <p:spPr>
          <a:xfrm>
            <a:off x="620000" y="1523200"/>
            <a:ext cx="3747600" cy="424800"/>
          </a:xfrm>
          <a:prstGeom prst="rect">
            <a:avLst/>
          </a:prstGeom>
        </p:spPr>
        <p:txBody>
          <a:bodyPr anchorCtr="0" anchor="ctr" bIns="45700" lIns="0" spcFirstLastPara="1" rIns="45725" wrap="square" tIns="0">
            <a:noAutofit/>
          </a:bodyPr>
          <a:lstStyle/>
          <a:p>
            <a:pPr indent="0" lvl="0" marL="0" rtl="0" algn="l">
              <a:spcBef>
                <a:spcPts val="0"/>
              </a:spcBef>
              <a:spcAft>
                <a:spcPts val="0"/>
              </a:spcAft>
              <a:buNone/>
            </a:pPr>
            <a:r>
              <a:rPr b="1" lang="en" sz="1100"/>
              <a:t>Phase 1: Cloud Migration Readiness </a:t>
            </a:r>
            <a:endParaRPr b="1" sz="1100"/>
          </a:p>
          <a:p>
            <a:pPr indent="-171450" lvl="0" marL="228600" rtl="0" algn="l">
              <a:spcBef>
                <a:spcPts val="0"/>
              </a:spcBef>
              <a:spcAft>
                <a:spcPts val="0"/>
              </a:spcAft>
              <a:buSzPts val="900"/>
              <a:buChar char="●"/>
            </a:pPr>
            <a:r>
              <a:rPr lang="en" sz="900"/>
              <a:t>Analysis &amp; Discovery (Dependencies)</a:t>
            </a:r>
            <a:endParaRPr sz="900"/>
          </a:p>
          <a:p>
            <a:pPr indent="-171450" lvl="0" marL="228600" rtl="0" algn="l">
              <a:spcBef>
                <a:spcPts val="0"/>
              </a:spcBef>
              <a:spcAft>
                <a:spcPts val="0"/>
              </a:spcAft>
              <a:buSzPts val="900"/>
              <a:buChar char="●"/>
            </a:pPr>
            <a:r>
              <a:rPr lang="en" sz="900"/>
              <a:t>Preparation, Prerequisites &amp; Enablement</a:t>
            </a:r>
            <a:endParaRPr b="1" sz="1100"/>
          </a:p>
        </p:txBody>
      </p:sp>
      <p:grpSp>
        <p:nvGrpSpPr>
          <p:cNvPr id="2454" name="Google Shape;2454;g357fd9e02d3_1_3560"/>
          <p:cNvGrpSpPr/>
          <p:nvPr/>
        </p:nvGrpSpPr>
        <p:grpSpPr>
          <a:xfrm>
            <a:off x="337605" y="3347018"/>
            <a:ext cx="4099093" cy="1063663"/>
            <a:chOff x="1700550" y="2239525"/>
            <a:chExt cx="6847800" cy="1746000"/>
          </a:xfrm>
        </p:grpSpPr>
        <p:sp>
          <p:nvSpPr>
            <p:cNvPr id="2455" name="Google Shape;2455;g357fd9e02d3_1_3560"/>
            <p:cNvSpPr/>
            <p:nvPr/>
          </p:nvSpPr>
          <p:spPr>
            <a:xfrm>
              <a:off x="1700550" y="2239825"/>
              <a:ext cx="6847800" cy="1745700"/>
            </a:xfrm>
            <a:prstGeom prst="roundRect">
              <a:avLst>
                <a:gd fmla="val 3458" name="adj"/>
              </a:avLst>
            </a:prstGeom>
            <a:solidFill>
              <a:srgbClr val="FFFFFF"/>
            </a:solidFill>
            <a:ln>
              <a:noFill/>
            </a:ln>
            <a:effectLst>
              <a:outerShdw blurRad="614363" rotWithShape="0" algn="bl" dir="4080000" dist="209550">
                <a:srgbClr val="000000">
                  <a:alpha val="8000"/>
                </a:srgbClr>
              </a:outerShdw>
            </a:effectLst>
          </p:spPr>
          <p:txBody>
            <a:bodyPr anchorCtr="0" anchor="t" bIns="137150" lIns="137150" spcFirstLastPara="1" rIns="137150" wrap="square" tIns="137150">
              <a:noAutofit/>
            </a:bodyPr>
            <a:lstStyle/>
            <a:p>
              <a:pPr indent="0" lvl="0" marL="0" rtl="0" algn="l">
                <a:spcBef>
                  <a:spcPts val="0"/>
                </a:spcBef>
                <a:spcAft>
                  <a:spcPts val="0"/>
                </a:spcAft>
                <a:buNone/>
              </a:pPr>
              <a:r>
                <a:t/>
              </a:r>
              <a:endParaRPr b="1" i="1" sz="1200">
                <a:solidFill>
                  <a:srgbClr val="173361"/>
                </a:solidFill>
                <a:latin typeface="Montserrat"/>
                <a:ea typeface="Montserrat"/>
                <a:cs typeface="Montserrat"/>
                <a:sym typeface="Montserrat"/>
              </a:endParaRPr>
            </a:p>
          </p:txBody>
        </p:sp>
        <p:sp>
          <p:nvSpPr>
            <p:cNvPr id="2456" name="Google Shape;2456;g357fd9e02d3_1_3560"/>
            <p:cNvSpPr/>
            <p:nvPr/>
          </p:nvSpPr>
          <p:spPr>
            <a:xfrm rot="-5400000">
              <a:off x="931050" y="3009025"/>
              <a:ext cx="1746000" cy="207000"/>
            </a:xfrm>
            <a:prstGeom prst="round2SameRect">
              <a:avLst>
                <a:gd fmla="val 29175" name="adj1"/>
                <a:gd fmla="val 0" name="adj2"/>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457" name="Google Shape;2457;g357fd9e02d3_1_3560"/>
          <p:cNvSpPr txBox="1"/>
          <p:nvPr>
            <p:ph idx="4294967295" type="subTitle"/>
          </p:nvPr>
        </p:nvSpPr>
        <p:spPr>
          <a:xfrm>
            <a:off x="614381" y="3650575"/>
            <a:ext cx="3426600" cy="200100"/>
          </a:xfrm>
          <a:prstGeom prst="rect">
            <a:avLst/>
          </a:prstGeom>
        </p:spPr>
        <p:txBody>
          <a:bodyPr anchorCtr="0" anchor="ctr" bIns="45700" lIns="0" spcFirstLastPara="1" rIns="45725" wrap="square" tIns="0">
            <a:noAutofit/>
          </a:bodyPr>
          <a:lstStyle/>
          <a:p>
            <a:pPr indent="0" lvl="0" marL="0" rtl="0" algn="l">
              <a:spcBef>
                <a:spcPts val="0"/>
              </a:spcBef>
              <a:spcAft>
                <a:spcPts val="0"/>
              </a:spcAft>
              <a:buNone/>
            </a:pPr>
            <a:r>
              <a:rPr b="1" lang="en" sz="1100"/>
              <a:t>Phase 3: Expansion &amp; Optimization</a:t>
            </a:r>
            <a:endParaRPr b="1" sz="1100"/>
          </a:p>
          <a:p>
            <a:pPr indent="0" lvl="0" marL="0" rtl="0" algn="ctr">
              <a:spcBef>
                <a:spcPts val="0"/>
              </a:spcBef>
              <a:spcAft>
                <a:spcPts val="0"/>
              </a:spcAft>
              <a:buNone/>
            </a:pPr>
            <a:r>
              <a:rPr b="1" lang="en" sz="1100"/>
              <a:t>&amp; </a:t>
            </a:r>
            <a:endParaRPr b="1" sz="1100"/>
          </a:p>
          <a:p>
            <a:pPr indent="0" lvl="0" marL="0" rtl="0" algn="ctr">
              <a:spcBef>
                <a:spcPts val="0"/>
              </a:spcBef>
              <a:spcAft>
                <a:spcPts val="0"/>
              </a:spcAft>
              <a:buNone/>
            </a:pPr>
            <a:r>
              <a:rPr b="1" lang="en" sz="1100" u="sng"/>
              <a:t>Maximizing Investment</a:t>
            </a:r>
            <a:endParaRPr b="1" sz="1100" u="sng"/>
          </a:p>
        </p:txBody>
      </p:sp>
      <p:sp>
        <p:nvSpPr>
          <p:cNvPr id="2458" name="Google Shape;2458;g357fd9e02d3_1_3560"/>
          <p:cNvSpPr txBox="1"/>
          <p:nvPr>
            <p:ph idx="4294967295" type="subTitle"/>
          </p:nvPr>
        </p:nvSpPr>
        <p:spPr>
          <a:xfrm>
            <a:off x="614381" y="4031575"/>
            <a:ext cx="3534300" cy="379200"/>
          </a:xfrm>
          <a:prstGeom prst="rect">
            <a:avLst/>
          </a:prstGeom>
        </p:spPr>
        <p:txBody>
          <a:bodyPr anchorCtr="0" anchor="t" bIns="45700" lIns="0" spcFirstLastPara="1" rIns="45725" wrap="square" tIns="0">
            <a:noAutofit/>
          </a:bodyPr>
          <a:lstStyle/>
          <a:p>
            <a:pPr indent="0" lvl="0" marL="0" rtl="0" algn="l">
              <a:spcBef>
                <a:spcPts val="0"/>
              </a:spcBef>
              <a:spcAft>
                <a:spcPts val="0"/>
              </a:spcAft>
              <a:buNone/>
            </a:pPr>
            <a:r>
              <a:rPr lang="en" sz="900"/>
              <a:t>Besides technical migration challenges to be addressed by Professional services, we have other initiatives</a:t>
            </a:r>
            <a:endParaRPr sz="900"/>
          </a:p>
        </p:txBody>
      </p:sp>
      <p:pic>
        <p:nvPicPr>
          <p:cNvPr id="2459" name="Google Shape;2459;g357fd9e02d3_1_3560"/>
          <p:cNvPicPr preferRelativeResize="0"/>
          <p:nvPr/>
        </p:nvPicPr>
        <p:blipFill>
          <a:blip r:embed="rId4">
            <a:alphaModFix/>
          </a:blip>
          <a:stretch>
            <a:fillRect/>
          </a:stretch>
        </p:blipFill>
        <p:spPr>
          <a:xfrm>
            <a:off x="4972100" y="1045725"/>
            <a:ext cx="3537961" cy="1600024"/>
          </a:xfrm>
          <a:prstGeom prst="rect">
            <a:avLst/>
          </a:prstGeom>
          <a:noFill/>
          <a:ln>
            <a:noFill/>
          </a:ln>
        </p:spPr>
      </p:pic>
      <p:sp>
        <p:nvSpPr>
          <p:cNvPr id="2460" name="Google Shape;2460;g357fd9e02d3_1_3560"/>
          <p:cNvSpPr/>
          <p:nvPr/>
        </p:nvSpPr>
        <p:spPr>
          <a:xfrm>
            <a:off x="4219388" y="2466994"/>
            <a:ext cx="687600" cy="632100"/>
          </a:xfrm>
          <a:prstGeom prst="rightArrow">
            <a:avLst>
              <a:gd fmla="val 50000" name="adj1"/>
              <a:gd fmla="val 50000" name="adj2"/>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Montserrat"/>
              <a:ea typeface="Montserrat"/>
              <a:cs typeface="Montserrat"/>
              <a:sym typeface="Montserrat"/>
            </a:endParaRPr>
          </a:p>
        </p:txBody>
      </p:sp>
      <p:sp>
        <p:nvSpPr>
          <p:cNvPr id="2461" name="Google Shape;2461;g357fd9e02d3_1_3560"/>
          <p:cNvSpPr/>
          <p:nvPr/>
        </p:nvSpPr>
        <p:spPr>
          <a:xfrm>
            <a:off x="5083375" y="2905775"/>
            <a:ext cx="3426600" cy="4248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2. Thematic Workshop </a:t>
            </a:r>
            <a:endParaRPr b="1" sz="1400">
              <a:latin typeface="Montserrat"/>
              <a:ea typeface="Montserrat"/>
              <a:cs typeface="Montserrat"/>
              <a:sym typeface="Montserrat"/>
            </a:endParaRPr>
          </a:p>
          <a:p>
            <a:pPr indent="0" lvl="0" marL="0" rtl="0" algn="ctr">
              <a:spcBef>
                <a:spcPts val="0"/>
              </a:spcBef>
              <a:spcAft>
                <a:spcPts val="0"/>
              </a:spcAft>
              <a:buNone/>
            </a:pPr>
            <a:r>
              <a:rPr b="1" lang="en" sz="1400">
                <a:latin typeface="Montserrat"/>
                <a:ea typeface="Montserrat"/>
                <a:cs typeface="Montserrat"/>
                <a:sym typeface="Montserrat"/>
              </a:rPr>
              <a:t>(Customer Specific)</a:t>
            </a:r>
            <a:endParaRPr b="1" sz="1400">
              <a:latin typeface="Montserrat"/>
              <a:ea typeface="Montserrat"/>
              <a:cs typeface="Montserrat"/>
              <a:sym typeface="Montserrat"/>
            </a:endParaRPr>
          </a:p>
        </p:txBody>
      </p:sp>
      <p:sp>
        <p:nvSpPr>
          <p:cNvPr id="2462" name="Google Shape;2462;g357fd9e02d3_1_3560"/>
          <p:cNvSpPr/>
          <p:nvPr/>
        </p:nvSpPr>
        <p:spPr>
          <a:xfrm>
            <a:off x="5118275" y="3330575"/>
            <a:ext cx="3391800" cy="632100"/>
          </a:xfrm>
          <a:prstGeom prst="rect">
            <a:avLst/>
          </a:prstGeom>
          <a:solidFill>
            <a:srgbClr val="FFFFFF"/>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Available on demand agreed with Account team if one subject/feature would be very interesting across the Org </a:t>
            </a:r>
            <a:endParaRPr sz="1000">
              <a:latin typeface="Montserrat"/>
              <a:ea typeface="Montserrat"/>
              <a:cs typeface="Montserrat"/>
              <a:sym typeface="Montserrat"/>
            </a:endParaRPr>
          </a:p>
        </p:txBody>
      </p:sp>
      <p:sp>
        <p:nvSpPr>
          <p:cNvPr id="2463" name="Google Shape;2463;g357fd9e02d3_1_3560"/>
          <p:cNvSpPr/>
          <p:nvPr/>
        </p:nvSpPr>
        <p:spPr>
          <a:xfrm>
            <a:off x="5083375" y="4263350"/>
            <a:ext cx="3426600" cy="4248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3. Other free resources recap</a:t>
            </a:r>
            <a:endParaRPr b="1" sz="1400">
              <a:latin typeface="Montserrat"/>
              <a:ea typeface="Montserrat"/>
              <a:cs typeface="Montserrat"/>
              <a:sym typeface="Montserrat"/>
            </a:endParaRPr>
          </a:p>
        </p:txBody>
      </p:sp>
      <p:sp>
        <p:nvSpPr>
          <p:cNvPr id="2464" name="Google Shape;2464;g357fd9e02d3_1_3560"/>
          <p:cNvSpPr/>
          <p:nvPr/>
        </p:nvSpPr>
        <p:spPr>
          <a:xfrm>
            <a:off x="4630238" y="688900"/>
            <a:ext cx="409800" cy="4188300"/>
          </a:xfrm>
          <a:prstGeom prst="leftBrace">
            <a:avLst>
              <a:gd fmla="val 50000" name="adj1"/>
              <a:gd fmla="val 50000" name="adj2"/>
            </a:avLst>
          </a:prstGeom>
          <a:noFill/>
          <a:ln cap="flat" cmpd="sng" w="9525">
            <a:solidFill>
              <a:srgbClr val="3E85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Montserrat"/>
              <a:ea typeface="Montserrat"/>
              <a:cs typeface="Montserrat"/>
              <a:sym typeface="Montserrat"/>
            </a:endParaRPr>
          </a:p>
        </p:txBody>
      </p:sp>
      <p:grpSp>
        <p:nvGrpSpPr>
          <p:cNvPr id="2465" name="Google Shape;2465;g357fd9e02d3_1_3560"/>
          <p:cNvGrpSpPr/>
          <p:nvPr/>
        </p:nvGrpSpPr>
        <p:grpSpPr>
          <a:xfrm>
            <a:off x="343226" y="2275517"/>
            <a:ext cx="4099093" cy="849604"/>
            <a:chOff x="1700550" y="2239525"/>
            <a:chExt cx="6847800" cy="1746000"/>
          </a:xfrm>
        </p:grpSpPr>
        <p:sp>
          <p:nvSpPr>
            <p:cNvPr id="2466" name="Google Shape;2466;g357fd9e02d3_1_3560"/>
            <p:cNvSpPr/>
            <p:nvPr/>
          </p:nvSpPr>
          <p:spPr>
            <a:xfrm>
              <a:off x="1700550" y="2239825"/>
              <a:ext cx="6847800" cy="1745700"/>
            </a:xfrm>
            <a:prstGeom prst="roundRect">
              <a:avLst>
                <a:gd fmla="val 3458" name="adj"/>
              </a:avLst>
            </a:prstGeom>
            <a:solidFill>
              <a:srgbClr val="FFFFFF"/>
            </a:solidFill>
            <a:ln>
              <a:noFill/>
            </a:ln>
            <a:effectLst>
              <a:outerShdw blurRad="614363" rotWithShape="0" algn="bl" dir="4080000" dist="209550">
                <a:srgbClr val="000000">
                  <a:alpha val="8000"/>
                </a:srgbClr>
              </a:outerShdw>
            </a:effectLst>
          </p:spPr>
          <p:txBody>
            <a:bodyPr anchorCtr="0" anchor="t" bIns="137150" lIns="137150" spcFirstLastPara="1" rIns="137150" wrap="square" tIns="137150">
              <a:noAutofit/>
            </a:bodyPr>
            <a:lstStyle/>
            <a:p>
              <a:pPr indent="0" lvl="0" marL="0" rtl="0" algn="l">
                <a:spcBef>
                  <a:spcPts val="0"/>
                </a:spcBef>
                <a:spcAft>
                  <a:spcPts val="0"/>
                </a:spcAft>
                <a:buNone/>
              </a:pPr>
              <a:r>
                <a:t/>
              </a:r>
              <a:endParaRPr b="1" i="1" sz="1200">
                <a:solidFill>
                  <a:srgbClr val="173361"/>
                </a:solidFill>
                <a:latin typeface="Montserrat"/>
                <a:ea typeface="Montserrat"/>
                <a:cs typeface="Montserrat"/>
                <a:sym typeface="Montserrat"/>
              </a:endParaRPr>
            </a:p>
          </p:txBody>
        </p:sp>
        <p:sp>
          <p:nvSpPr>
            <p:cNvPr id="2467" name="Google Shape;2467;g357fd9e02d3_1_3560"/>
            <p:cNvSpPr/>
            <p:nvPr/>
          </p:nvSpPr>
          <p:spPr>
            <a:xfrm rot="-5400000">
              <a:off x="931050" y="3009025"/>
              <a:ext cx="1746000" cy="207000"/>
            </a:xfrm>
            <a:prstGeom prst="round2SameRect">
              <a:avLst>
                <a:gd fmla="val 29175" name="adj1"/>
                <a:gd fmla="val 0" name="adj2"/>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468" name="Google Shape;2468;g357fd9e02d3_1_3560"/>
          <p:cNvSpPr txBox="1"/>
          <p:nvPr>
            <p:ph idx="4294967295" type="subTitle"/>
          </p:nvPr>
        </p:nvSpPr>
        <p:spPr>
          <a:xfrm>
            <a:off x="620000" y="2377175"/>
            <a:ext cx="3426600" cy="200100"/>
          </a:xfrm>
          <a:prstGeom prst="rect">
            <a:avLst/>
          </a:prstGeom>
        </p:spPr>
        <p:txBody>
          <a:bodyPr anchorCtr="0" anchor="ctr" bIns="45700" lIns="0" spcFirstLastPara="1" rIns="45725" wrap="square" tIns="0">
            <a:noAutofit/>
          </a:bodyPr>
          <a:lstStyle/>
          <a:p>
            <a:pPr indent="0" lvl="0" marL="0" rtl="0" algn="l">
              <a:spcBef>
                <a:spcPts val="0"/>
              </a:spcBef>
              <a:spcAft>
                <a:spcPts val="0"/>
              </a:spcAft>
              <a:buNone/>
            </a:pPr>
            <a:r>
              <a:rPr b="1" lang="en" sz="1100"/>
              <a:t>Phase 2: Migration to CC </a:t>
            </a:r>
            <a:endParaRPr b="1" sz="1100"/>
          </a:p>
        </p:txBody>
      </p:sp>
      <p:sp>
        <p:nvSpPr>
          <p:cNvPr id="2469" name="Google Shape;2469;g357fd9e02d3_1_3560"/>
          <p:cNvSpPr txBox="1"/>
          <p:nvPr>
            <p:ph idx="4294967295" type="subTitle"/>
          </p:nvPr>
        </p:nvSpPr>
        <p:spPr>
          <a:xfrm>
            <a:off x="620000" y="2605775"/>
            <a:ext cx="3534300" cy="300000"/>
          </a:xfrm>
          <a:prstGeom prst="rect">
            <a:avLst/>
          </a:prstGeom>
        </p:spPr>
        <p:txBody>
          <a:bodyPr anchorCtr="0" anchor="t" bIns="45700" lIns="0" spcFirstLastPara="1" rIns="45725" wrap="square" tIns="0">
            <a:noAutofit/>
          </a:bodyPr>
          <a:lstStyle/>
          <a:p>
            <a:pPr indent="-171450" lvl="0" marL="228600" rtl="0" algn="l">
              <a:spcBef>
                <a:spcPts val="0"/>
              </a:spcBef>
              <a:spcAft>
                <a:spcPts val="0"/>
              </a:spcAft>
              <a:buSzPts val="900"/>
              <a:buChar char="●"/>
            </a:pPr>
            <a:r>
              <a:rPr lang="en" sz="900"/>
              <a:t>Migration Path and Strategy</a:t>
            </a:r>
            <a:endParaRPr sz="900"/>
          </a:p>
          <a:p>
            <a:pPr indent="-171450" lvl="0" marL="228600" rtl="0" algn="l">
              <a:spcBef>
                <a:spcPts val="0"/>
              </a:spcBef>
              <a:spcAft>
                <a:spcPts val="0"/>
              </a:spcAft>
              <a:buSzPts val="900"/>
              <a:buChar char="●"/>
            </a:pPr>
            <a:r>
              <a:rPr lang="en" sz="900"/>
              <a:t>Best Practices and Acceleration</a:t>
            </a:r>
            <a:endParaRPr sz="900"/>
          </a:p>
          <a:p>
            <a:pPr indent="-171450" lvl="0" marL="228600" rtl="0" algn="l">
              <a:spcBef>
                <a:spcPts val="0"/>
              </a:spcBef>
              <a:spcAft>
                <a:spcPts val="0"/>
              </a:spcAft>
              <a:buSzPts val="900"/>
              <a:buChar char="●"/>
            </a:pPr>
            <a:r>
              <a:rPr lang="en" sz="900"/>
              <a:t>Post-Migration Validation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2470" name="Google Shape;2470;g357fd9e02d3_1_3560"/>
          <p:cNvSpPr/>
          <p:nvPr/>
        </p:nvSpPr>
        <p:spPr>
          <a:xfrm rot="1713849">
            <a:off x="7353993" y="809549"/>
            <a:ext cx="1688409" cy="445428"/>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Montserrat"/>
                <a:ea typeface="Montserrat"/>
                <a:cs typeface="Montserrat"/>
                <a:sym typeface="Montserrat"/>
              </a:rPr>
              <a:t>FREE (public)</a:t>
            </a:r>
            <a:endParaRPr sz="1400">
              <a:latin typeface="Montserrat"/>
              <a:ea typeface="Montserrat"/>
              <a:cs typeface="Montserrat"/>
              <a:sym typeface="Montserrat"/>
            </a:endParaRPr>
          </a:p>
        </p:txBody>
      </p:sp>
      <p:sp>
        <p:nvSpPr>
          <p:cNvPr id="2471" name="Google Shape;2471;g357fd9e02d3_1_3560"/>
          <p:cNvSpPr/>
          <p:nvPr/>
        </p:nvSpPr>
        <p:spPr>
          <a:xfrm>
            <a:off x="4782638" y="841300"/>
            <a:ext cx="409800" cy="4188300"/>
          </a:xfrm>
          <a:prstGeom prst="leftBrace">
            <a:avLst>
              <a:gd fmla="val 50000" name="adj1"/>
              <a:gd fmla="val 50000" name="adj2"/>
            </a:avLst>
          </a:prstGeom>
          <a:noFill/>
          <a:ln cap="flat" cmpd="sng" w="9525">
            <a:solidFill>
              <a:srgbClr val="3E85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g357fd9e02d3_1_10234"/>
          <p:cNvSpPr/>
          <p:nvPr/>
        </p:nvSpPr>
        <p:spPr>
          <a:xfrm>
            <a:off x="321300" y="4139775"/>
            <a:ext cx="8501400" cy="4935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Montserrat"/>
                <a:ea typeface="Montserrat"/>
                <a:cs typeface="Montserrat"/>
                <a:sym typeface="Montserrat"/>
              </a:rPr>
              <a:t>Accelerating Data in Motion capability and value realization</a:t>
            </a:r>
            <a:endParaRPr b="1" sz="1700">
              <a:solidFill>
                <a:schemeClr val="lt2"/>
              </a:solidFill>
              <a:latin typeface="Montserrat"/>
              <a:ea typeface="Montserrat"/>
              <a:cs typeface="Montserrat"/>
              <a:sym typeface="Montserrat"/>
            </a:endParaRPr>
          </a:p>
        </p:txBody>
      </p:sp>
      <p:sp>
        <p:nvSpPr>
          <p:cNvPr id="2860" name="Google Shape;2860;g357fd9e02d3_1_10234"/>
          <p:cNvSpPr/>
          <p:nvPr/>
        </p:nvSpPr>
        <p:spPr>
          <a:xfrm>
            <a:off x="6589897" y="898238"/>
            <a:ext cx="1811100" cy="3380400"/>
          </a:xfrm>
          <a:prstGeom prst="roundRect">
            <a:avLst>
              <a:gd fmla="val 1579" name="adj"/>
            </a:avLst>
          </a:prstGeom>
          <a:solidFill>
            <a:schemeClr val="lt1"/>
          </a:solidFill>
          <a:ln>
            <a:noFill/>
          </a:ln>
          <a:effectLst>
            <a:outerShdw blurRad="742950" rotWithShape="0" algn="bl" dir="4800000" dist="400050">
              <a:schemeClr val="dk2">
                <a:alpha val="11000"/>
              </a:schemeClr>
            </a:outerShdw>
          </a:effectLst>
        </p:spPr>
        <p:txBody>
          <a:bodyPr anchorCtr="0" anchor="ctr" bIns="45725" lIns="137150" spcFirstLastPara="1" rIns="137150" wrap="square" tIns="45725">
            <a:noAutofit/>
          </a:bodyPr>
          <a:lstStyle/>
          <a:p>
            <a:pPr indent="0" lvl="0" marL="0" rtl="0" algn="l">
              <a:spcBef>
                <a:spcPts val="0"/>
              </a:spcBef>
              <a:spcAft>
                <a:spcPts val="0"/>
              </a:spcAft>
              <a:buNone/>
            </a:pPr>
            <a:r>
              <a:t/>
            </a:r>
            <a:endParaRPr sz="1100">
              <a:solidFill>
                <a:schemeClr val="dk2"/>
              </a:solidFill>
              <a:latin typeface="Montserrat SemiBold"/>
              <a:ea typeface="Montserrat SemiBold"/>
              <a:cs typeface="Montserrat SemiBold"/>
              <a:sym typeface="Montserrat SemiBold"/>
            </a:endParaRPr>
          </a:p>
        </p:txBody>
      </p:sp>
      <p:sp>
        <p:nvSpPr>
          <p:cNvPr id="2861" name="Google Shape;2861;g357fd9e02d3_1_10234"/>
          <p:cNvSpPr/>
          <p:nvPr/>
        </p:nvSpPr>
        <p:spPr>
          <a:xfrm>
            <a:off x="675472" y="908175"/>
            <a:ext cx="1811100" cy="3380400"/>
          </a:xfrm>
          <a:prstGeom prst="roundRect">
            <a:avLst>
              <a:gd fmla="val 1579" name="adj"/>
            </a:avLst>
          </a:prstGeom>
          <a:solidFill>
            <a:schemeClr val="lt1"/>
          </a:solidFill>
          <a:ln>
            <a:noFill/>
          </a:ln>
          <a:effectLst>
            <a:outerShdw blurRad="742950" rotWithShape="0" algn="bl" dir="4800000" dist="400050">
              <a:schemeClr val="dk2">
                <a:alpha val="11000"/>
              </a:schemeClr>
            </a:outerShdw>
          </a:effectLst>
        </p:spPr>
        <p:txBody>
          <a:bodyPr anchorCtr="0" anchor="ctr" bIns="45725" lIns="137150" spcFirstLastPara="1" rIns="137150" wrap="square" tIns="45725">
            <a:noAutofit/>
          </a:bodyPr>
          <a:lstStyle/>
          <a:p>
            <a:pPr indent="0" lvl="0" marL="0" rtl="0" algn="l">
              <a:spcBef>
                <a:spcPts val="0"/>
              </a:spcBef>
              <a:spcAft>
                <a:spcPts val="0"/>
              </a:spcAft>
              <a:buNone/>
            </a:pPr>
            <a:r>
              <a:t/>
            </a:r>
            <a:endParaRPr sz="1100">
              <a:solidFill>
                <a:schemeClr val="dk2"/>
              </a:solidFill>
              <a:latin typeface="Montserrat SemiBold"/>
              <a:ea typeface="Montserrat SemiBold"/>
              <a:cs typeface="Montserrat SemiBold"/>
              <a:sym typeface="Montserrat SemiBold"/>
            </a:endParaRPr>
          </a:p>
        </p:txBody>
      </p:sp>
      <p:sp>
        <p:nvSpPr>
          <p:cNvPr id="2862" name="Google Shape;2862;g357fd9e02d3_1_10234"/>
          <p:cNvSpPr/>
          <p:nvPr/>
        </p:nvSpPr>
        <p:spPr>
          <a:xfrm>
            <a:off x="2646950" y="908175"/>
            <a:ext cx="1811100" cy="3380400"/>
          </a:xfrm>
          <a:prstGeom prst="roundRect">
            <a:avLst>
              <a:gd fmla="val 1579" name="adj"/>
            </a:avLst>
          </a:prstGeom>
          <a:solidFill>
            <a:schemeClr val="lt1"/>
          </a:solidFill>
          <a:ln>
            <a:noFill/>
          </a:ln>
          <a:effectLst>
            <a:outerShdw blurRad="742950" rotWithShape="0" algn="bl" dir="4800000" dist="400050">
              <a:schemeClr val="dk2">
                <a:alpha val="11000"/>
              </a:schemeClr>
            </a:outerShdw>
          </a:effectLst>
        </p:spPr>
        <p:txBody>
          <a:bodyPr anchorCtr="0" anchor="ctr" bIns="45725" lIns="137150" spcFirstLastPara="1" rIns="137150" wrap="square" tIns="45725">
            <a:noAutofit/>
          </a:bodyPr>
          <a:lstStyle/>
          <a:p>
            <a:pPr indent="0" lvl="0" marL="0" rtl="0" algn="l">
              <a:spcBef>
                <a:spcPts val="0"/>
              </a:spcBef>
              <a:spcAft>
                <a:spcPts val="0"/>
              </a:spcAft>
              <a:buNone/>
            </a:pPr>
            <a:r>
              <a:t/>
            </a:r>
            <a:endParaRPr sz="1100">
              <a:solidFill>
                <a:schemeClr val="dk2"/>
              </a:solidFill>
              <a:latin typeface="Montserrat SemiBold"/>
              <a:ea typeface="Montserrat SemiBold"/>
              <a:cs typeface="Montserrat SemiBold"/>
              <a:sym typeface="Montserrat SemiBold"/>
            </a:endParaRPr>
          </a:p>
        </p:txBody>
      </p:sp>
      <p:sp>
        <p:nvSpPr>
          <p:cNvPr id="2863" name="Google Shape;2863;g357fd9e02d3_1_10234"/>
          <p:cNvSpPr/>
          <p:nvPr/>
        </p:nvSpPr>
        <p:spPr>
          <a:xfrm>
            <a:off x="4618428" y="908175"/>
            <a:ext cx="1811100" cy="3380400"/>
          </a:xfrm>
          <a:prstGeom prst="roundRect">
            <a:avLst>
              <a:gd fmla="val 1579" name="adj"/>
            </a:avLst>
          </a:prstGeom>
          <a:solidFill>
            <a:schemeClr val="lt1"/>
          </a:solidFill>
          <a:ln>
            <a:noFill/>
          </a:ln>
          <a:effectLst>
            <a:outerShdw blurRad="742950" rotWithShape="0" algn="bl" dir="4800000" dist="400050">
              <a:schemeClr val="dk2">
                <a:alpha val="11000"/>
              </a:schemeClr>
            </a:outerShdw>
          </a:effectLst>
        </p:spPr>
        <p:txBody>
          <a:bodyPr anchorCtr="0" anchor="ctr" bIns="45725" lIns="137150" spcFirstLastPara="1" rIns="137150" wrap="square" tIns="45725">
            <a:noAutofit/>
          </a:bodyPr>
          <a:lstStyle/>
          <a:p>
            <a:pPr indent="0" lvl="0" marL="0" rtl="0" algn="l">
              <a:spcBef>
                <a:spcPts val="0"/>
              </a:spcBef>
              <a:spcAft>
                <a:spcPts val="0"/>
              </a:spcAft>
              <a:buNone/>
            </a:pPr>
            <a:r>
              <a:t/>
            </a:r>
            <a:endParaRPr sz="1100">
              <a:solidFill>
                <a:schemeClr val="dk2"/>
              </a:solidFill>
              <a:latin typeface="Montserrat SemiBold"/>
              <a:ea typeface="Montserrat SemiBold"/>
              <a:cs typeface="Montserrat SemiBold"/>
              <a:sym typeface="Montserrat SemiBold"/>
            </a:endParaRPr>
          </a:p>
        </p:txBody>
      </p:sp>
      <p:sp>
        <p:nvSpPr>
          <p:cNvPr id="2864" name="Google Shape;2864;g357fd9e02d3_1_10234"/>
          <p:cNvSpPr/>
          <p:nvPr/>
        </p:nvSpPr>
        <p:spPr>
          <a:xfrm>
            <a:off x="794850" y="1043947"/>
            <a:ext cx="231900" cy="249300"/>
          </a:xfrm>
          <a:prstGeom prst="ellipse">
            <a:avLst/>
          </a:prstGeom>
          <a:solidFill>
            <a:schemeClr val="accent2"/>
          </a:solidFill>
          <a:ln>
            <a:noFill/>
          </a:ln>
        </p:spPr>
        <p:txBody>
          <a:bodyPr anchorCtr="0" anchor="ctr" bIns="68575" lIns="45700" spcFirstLastPara="1" rIns="68575" wrap="square" tIns="6857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1</a:t>
            </a:r>
            <a:endParaRPr b="1" sz="1000">
              <a:solidFill>
                <a:schemeClr val="lt1"/>
              </a:solidFill>
              <a:latin typeface="Montserrat"/>
              <a:ea typeface="Montserrat"/>
              <a:cs typeface="Montserrat"/>
              <a:sym typeface="Montserrat"/>
            </a:endParaRPr>
          </a:p>
        </p:txBody>
      </p:sp>
      <p:sp>
        <p:nvSpPr>
          <p:cNvPr id="2865" name="Google Shape;2865;g357fd9e02d3_1_10234"/>
          <p:cNvSpPr/>
          <p:nvPr/>
        </p:nvSpPr>
        <p:spPr>
          <a:xfrm>
            <a:off x="2764175" y="1043948"/>
            <a:ext cx="231900" cy="249300"/>
          </a:xfrm>
          <a:prstGeom prst="ellipse">
            <a:avLst/>
          </a:prstGeom>
          <a:solidFill>
            <a:schemeClr val="accent2"/>
          </a:solidFill>
          <a:ln>
            <a:noFill/>
          </a:ln>
        </p:spPr>
        <p:txBody>
          <a:bodyPr anchorCtr="0" anchor="ctr" bIns="68575" lIns="45700" spcFirstLastPara="1" rIns="68575" wrap="square" tIns="6857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2</a:t>
            </a:r>
            <a:endParaRPr b="1" sz="1000">
              <a:solidFill>
                <a:schemeClr val="lt1"/>
              </a:solidFill>
              <a:latin typeface="Montserrat"/>
              <a:ea typeface="Montserrat"/>
              <a:cs typeface="Montserrat"/>
              <a:sym typeface="Montserrat"/>
            </a:endParaRPr>
          </a:p>
        </p:txBody>
      </p:sp>
      <p:sp>
        <p:nvSpPr>
          <p:cNvPr id="2866" name="Google Shape;2866;g357fd9e02d3_1_10234"/>
          <p:cNvSpPr/>
          <p:nvPr/>
        </p:nvSpPr>
        <p:spPr>
          <a:xfrm>
            <a:off x="4733500" y="1043948"/>
            <a:ext cx="231900" cy="249300"/>
          </a:xfrm>
          <a:prstGeom prst="ellipse">
            <a:avLst/>
          </a:prstGeom>
          <a:solidFill>
            <a:schemeClr val="accent2"/>
          </a:solidFill>
          <a:ln>
            <a:noFill/>
          </a:ln>
        </p:spPr>
        <p:txBody>
          <a:bodyPr anchorCtr="0" anchor="ctr" bIns="68575" lIns="45700" spcFirstLastPara="1" rIns="68575" wrap="square" tIns="6857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3</a:t>
            </a:r>
            <a:endParaRPr b="1" sz="1000">
              <a:solidFill>
                <a:schemeClr val="lt1"/>
              </a:solidFill>
              <a:latin typeface="Montserrat"/>
              <a:ea typeface="Montserrat"/>
              <a:cs typeface="Montserrat"/>
              <a:sym typeface="Montserrat"/>
            </a:endParaRPr>
          </a:p>
        </p:txBody>
      </p:sp>
      <p:sp>
        <p:nvSpPr>
          <p:cNvPr id="2867" name="Google Shape;2867;g357fd9e02d3_1_10234"/>
          <p:cNvSpPr txBox="1"/>
          <p:nvPr/>
        </p:nvSpPr>
        <p:spPr>
          <a:xfrm>
            <a:off x="981205" y="2765825"/>
            <a:ext cx="1199700" cy="231000"/>
          </a:xfrm>
          <a:prstGeom prst="rect">
            <a:avLst/>
          </a:prstGeom>
          <a:noFill/>
          <a:ln>
            <a:noFill/>
          </a:ln>
        </p:spPr>
        <p:txBody>
          <a:bodyPr anchorCtr="0" anchor="t" bIns="45725" lIns="45725" spcFirstLastPara="1" rIns="45725" wrap="square" tIns="45725">
            <a:spAutoFit/>
          </a:bodyPr>
          <a:lstStyle/>
          <a:p>
            <a:pPr indent="0" lvl="0" marL="0" rtl="0" algn="ctr">
              <a:lnSpc>
                <a:spcPct val="90000"/>
              </a:lnSpc>
              <a:spcBef>
                <a:spcPts val="0"/>
              </a:spcBef>
              <a:spcAft>
                <a:spcPts val="0"/>
              </a:spcAft>
              <a:buNone/>
            </a:pPr>
            <a:r>
              <a:rPr lang="en" sz="1000">
                <a:solidFill>
                  <a:schemeClr val="dk2"/>
                </a:solidFill>
                <a:latin typeface="Montserrat SemiBold"/>
                <a:ea typeface="Montserrat SemiBold"/>
                <a:cs typeface="Montserrat SemiBold"/>
                <a:sym typeface="Montserrat SemiBold"/>
              </a:rPr>
              <a:t>Experience</a:t>
            </a:r>
            <a:endParaRPr sz="700">
              <a:solidFill>
                <a:schemeClr val="dk2"/>
              </a:solidFill>
              <a:latin typeface="Montserrat SemiBold"/>
              <a:ea typeface="Montserrat SemiBold"/>
              <a:cs typeface="Montserrat SemiBold"/>
              <a:sym typeface="Montserrat SemiBold"/>
            </a:endParaRPr>
          </a:p>
        </p:txBody>
      </p:sp>
      <p:cxnSp>
        <p:nvCxnSpPr>
          <p:cNvPr id="2868" name="Google Shape;2868;g357fd9e02d3_1_10234"/>
          <p:cNvCxnSpPr/>
          <p:nvPr/>
        </p:nvCxnSpPr>
        <p:spPr>
          <a:xfrm>
            <a:off x="1186837" y="3125859"/>
            <a:ext cx="788400" cy="0"/>
          </a:xfrm>
          <a:prstGeom prst="straightConnector1">
            <a:avLst/>
          </a:prstGeom>
          <a:noFill/>
          <a:ln cap="rnd" cmpd="sng" w="28575">
            <a:solidFill>
              <a:schemeClr val="accent2"/>
            </a:solidFill>
            <a:prstDash val="solid"/>
            <a:round/>
            <a:headEnd len="med" w="med" type="none"/>
            <a:tailEnd len="med" w="med" type="none"/>
          </a:ln>
        </p:spPr>
      </p:cxnSp>
      <p:sp>
        <p:nvSpPr>
          <p:cNvPr id="2869" name="Google Shape;2869;g357fd9e02d3_1_10234"/>
          <p:cNvSpPr txBox="1"/>
          <p:nvPr/>
        </p:nvSpPr>
        <p:spPr>
          <a:xfrm>
            <a:off x="981205" y="3294744"/>
            <a:ext cx="1199700" cy="708000"/>
          </a:xfrm>
          <a:prstGeom prst="rect">
            <a:avLst/>
          </a:prstGeom>
          <a:noFill/>
          <a:ln>
            <a:noFill/>
          </a:ln>
        </p:spPr>
        <p:txBody>
          <a:bodyPr anchorCtr="0" anchor="t" bIns="45725" lIns="45725" spcFirstLastPara="1" rIns="45725" wrap="square" tIns="45725">
            <a:spAutoFit/>
          </a:bodyPr>
          <a:lstStyle/>
          <a:p>
            <a:pPr indent="0" lvl="0" marL="0" rtl="0" algn="ctr">
              <a:spcBef>
                <a:spcPts val="800"/>
              </a:spcBef>
              <a:spcAft>
                <a:spcPts val="0"/>
              </a:spcAft>
              <a:buNone/>
            </a:pPr>
            <a:r>
              <a:rPr b="1" lang="en" sz="800">
                <a:solidFill>
                  <a:schemeClr val="dk1"/>
                </a:solidFill>
                <a:latin typeface="Montserrat"/>
                <a:ea typeface="Montserrat"/>
                <a:cs typeface="Montserrat"/>
                <a:sym typeface="Montserrat"/>
              </a:rPr>
              <a:t>Most accomplished </a:t>
            </a:r>
            <a:r>
              <a:rPr lang="en" sz="800">
                <a:solidFill>
                  <a:schemeClr val="dk1"/>
                </a:solidFill>
                <a:latin typeface="Montserrat"/>
                <a:ea typeface="Montserrat"/>
                <a:cs typeface="Montserrat"/>
                <a:sym typeface="Montserrat"/>
              </a:rPr>
              <a:t>Kafka and Confluent Engineers and Strategists in the world</a:t>
            </a:r>
            <a:endParaRPr sz="800">
              <a:solidFill>
                <a:schemeClr val="dk2"/>
              </a:solidFill>
              <a:latin typeface="Montserrat"/>
              <a:ea typeface="Montserrat"/>
              <a:cs typeface="Montserrat"/>
              <a:sym typeface="Montserrat"/>
            </a:endParaRPr>
          </a:p>
        </p:txBody>
      </p:sp>
      <p:sp>
        <p:nvSpPr>
          <p:cNvPr id="2870" name="Google Shape;2870;g357fd9e02d3_1_10234"/>
          <p:cNvSpPr txBox="1"/>
          <p:nvPr/>
        </p:nvSpPr>
        <p:spPr>
          <a:xfrm>
            <a:off x="2865938" y="2699600"/>
            <a:ext cx="1373100" cy="369300"/>
          </a:xfrm>
          <a:prstGeom prst="rect">
            <a:avLst/>
          </a:prstGeom>
          <a:noFill/>
          <a:ln>
            <a:noFill/>
          </a:ln>
        </p:spPr>
        <p:txBody>
          <a:bodyPr anchorCtr="0" anchor="t" bIns="45725" lIns="45725" spcFirstLastPara="1" rIns="45725" wrap="square" tIns="45725">
            <a:spAutoFit/>
          </a:bodyPr>
          <a:lstStyle/>
          <a:p>
            <a:pPr indent="0" lvl="0" marL="0" rtl="0" algn="ctr">
              <a:lnSpc>
                <a:spcPct val="90000"/>
              </a:lnSpc>
              <a:spcBef>
                <a:spcPts val="0"/>
              </a:spcBef>
              <a:spcAft>
                <a:spcPts val="0"/>
              </a:spcAft>
              <a:buNone/>
            </a:pPr>
            <a:r>
              <a:rPr lang="en" sz="1000">
                <a:solidFill>
                  <a:schemeClr val="dk2"/>
                </a:solidFill>
                <a:latin typeface="Montserrat SemiBold"/>
                <a:ea typeface="Montserrat SemiBold"/>
                <a:cs typeface="Montserrat SemiBold"/>
                <a:sym typeface="Montserrat SemiBold"/>
              </a:rPr>
              <a:t>Quality &amp; Confidence</a:t>
            </a:r>
            <a:endParaRPr sz="700">
              <a:solidFill>
                <a:schemeClr val="dk2"/>
              </a:solidFill>
              <a:latin typeface="Montserrat SemiBold"/>
              <a:ea typeface="Montserrat SemiBold"/>
              <a:cs typeface="Montserrat SemiBold"/>
              <a:sym typeface="Montserrat SemiBold"/>
            </a:endParaRPr>
          </a:p>
        </p:txBody>
      </p:sp>
      <p:cxnSp>
        <p:nvCxnSpPr>
          <p:cNvPr id="2871" name="Google Shape;2871;g357fd9e02d3_1_10234"/>
          <p:cNvCxnSpPr/>
          <p:nvPr/>
        </p:nvCxnSpPr>
        <p:spPr>
          <a:xfrm>
            <a:off x="3158315" y="3125859"/>
            <a:ext cx="788400" cy="0"/>
          </a:xfrm>
          <a:prstGeom prst="straightConnector1">
            <a:avLst/>
          </a:prstGeom>
          <a:noFill/>
          <a:ln cap="rnd" cmpd="sng" w="28575">
            <a:solidFill>
              <a:schemeClr val="accent2"/>
            </a:solidFill>
            <a:prstDash val="solid"/>
            <a:round/>
            <a:headEnd len="med" w="med" type="none"/>
            <a:tailEnd len="med" w="med" type="none"/>
          </a:ln>
        </p:spPr>
      </p:cxnSp>
      <p:sp>
        <p:nvSpPr>
          <p:cNvPr id="2872" name="Google Shape;2872;g357fd9e02d3_1_10234"/>
          <p:cNvSpPr txBox="1"/>
          <p:nvPr/>
        </p:nvSpPr>
        <p:spPr>
          <a:xfrm>
            <a:off x="2952683" y="3294744"/>
            <a:ext cx="1199700" cy="585000"/>
          </a:xfrm>
          <a:prstGeom prst="rect">
            <a:avLst/>
          </a:prstGeom>
          <a:noFill/>
          <a:ln>
            <a:noFill/>
          </a:ln>
        </p:spPr>
        <p:txBody>
          <a:bodyPr anchorCtr="0" anchor="t" bIns="45725" lIns="45725" spcFirstLastPara="1" rIns="45725" wrap="square" tIns="45725">
            <a:spAutoFit/>
          </a:bodyPr>
          <a:lstStyle/>
          <a:p>
            <a:pPr indent="0" lvl="0" marL="0" rtl="0" algn="ctr">
              <a:spcBef>
                <a:spcPts val="800"/>
              </a:spcBef>
              <a:spcAft>
                <a:spcPts val="0"/>
              </a:spcAft>
              <a:buNone/>
            </a:pPr>
            <a:r>
              <a:rPr lang="en" sz="800">
                <a:solidFill>
                  <a:schemeClr val="dk1"/>
                </a:solidFill>
                <a:latin typeface="Montserrat"/>
                <a:ea typeface="Montserrat"/>
                <a:cs typeface="Montserrat"/>
                <a:sym typeface="Montserrat"/>
              </a:rPr>
              <a:t>Prescription through fully supported</a:t>
            </a:r>
            <a:r>
              <a:rPr lang="en" sz="800">
                <a:solidFill>
                  <a:schemeClr val="dk1"/>
                </a:solidFill>
                <a:latin typeface="Montserrat"/>
                <a:ea typeface="Montserrat"/>
                <a:cs typeface="Montserrat"/>
                <a:sym typeface="Montserrat"/>
                <a:extLst>
                  <a:ext uri="http://customooxmlschemas.google.com/">
                    <go:slidesCustomData xmlns:go="http://customooxmlschemas.google.com/" textRoundtripDataId="0"/>
                  </a:ext>
                </a:extLst>
              </a:rPr>
              <a:t> </a:t>
            </a:r>
            <a:r>
              <a:rPr b="1" lang="en" sz="800">
                <a:solidFill>
                  <a:schemeClr val="dk1"/>
                </a:solidFill>
                <a:latin typeface="Montserrat"/>
                <a:ea typeface="Montserrat"/>
                <a:cs typeface="Montserrat"/>
                <a:sym typeface="Montserrat"/>
              </a:rPr>
              <a:t>experience based, best practices</a:t>
            </a:r>
            <a:endParaRPr b="1" sz="800">
              <a:solidFill>
                <a:schemeClr val="dk2"/>
              </a:solidFill>
              <a:latin typeface="Montserrat"/>
              <a:ea typeface="Montserrat"/>
              <a:cs typeface="Montserrat"/>
              <a:sym typeface="Montserrat"/>
            </a:endParaRPr>
          </a:p>
        </p:txBody>
      </p:sp>
      <p:sp>
        <p:nvSpPr>
          <p:cNvPr id="2873" name="Google Shape;2873;g357fd9e02d3_1_10234"/>
          <p:cNvSpPr txBox="1"/>
          <p:nvPr/>
        </p:nvSpPr>
        <p:spPr>
          <a:xfrm>
            <a:off x="4924161" y="2765825"/>
            <a:ext cx="1199700" cy="231000"/>
          </a:xfrm>
          <a:prstGeom prst="rect">
            <a:avLst/>
          </a:prstGeom>
          <a:noFill/>
          <a:ln>
            <a:noFill/>
          </a:ln>
        </p:spPr>
        <p:txBody>
          <a:bodyPr anchorCtr="0" anchor="t" bIns="45725" lIns="45725" spcFirstLastPara="1" rIns="45725" wrap="square" tIns="45725">
            <a:spAutoFit/>
          </a:bodyPr>
          <a:lstStyle/>
          <a:p>
            <a:pPr indent="0" lvl="0" marL="0" rtl="0" algn="ctr">
              <a:lnSpc>
                <a:spcPct val="90000"/>
              </a:lnSpc>
              <a:spcBef>
                <a:spcPts val="0"/>
              </a:spcBef>
              <a:spcAft>
                <a:spcPts val="0"/>
              </a:spcAft>
              <a:buNone/>
            </a:pPr>
            <a:r>
              <a:rPr lang="en" sz="1000">
                <a:solidFill>
                  <a:schemeClr val="dk2"/>
                </a:solidFill>
                <a:latin typeface="Montserrat SemiBold"/>
                <a:ea typeface="Montserrat SemiBold"/>
                <a:cs typeface="Montserrat SemiBold"/>
                <a:sym typeface="Montserrat SemiBold"/>
              </a:rPr>
              <a:t>Accountability</a:t>
            </a:r>
            <a:endParaRPr sz="700">
              <a:solidFill>
                <a:schemeClr val="dk2"/>
              </a:solidFill>
              <a:latin typeface="Montserrat SemiBold"/>
              <a:ea typeface="Montserrat SemiBold"/>
              <a:cs typeface="Montserrat SemiBold"/>
              <a:sym typeface="Montserrat SemiBold"/>
            </a:endParaRPr>
          </a:p>
        </p:txBody>
      </p:sp>
      <p:cxnSp>
        <p:nvCxnSpPr>
          <p:cNvPr id="2874" name="Google Shape;2874;g357fd9e02d3_1_10234"/>
          <p:cNvCxnSpPr/>
          <p:nvPr/>
        </p:nvCxnSpPr>
        <p:spPr>
          <a:xfrm>
            <a:off x="5129793" y="3125859"/>
            <a:ext cx="788400" cy="0"/>
          </a:xfrm>
          <a:prstGeom prst="straightConnector1">
            <a:avLst/>
          </a:prstGeom>
          <a:noFill/>
          <a:ln cap="rnd" cmpd="sng" w="28575">
            <a:solidFill>
              <a:schemeClr val="accent2"/>
            </a:solidFill>
            <a:prstDash val="solid"/>
            <a:round/>
            <a:headEnd len="med" w="med" type="none"/>
            <a:tailEnd len="med" w="med" type="none"/>
          </a:ln>
        </p:spPr>
      </p:cxnSp>
      <p:sp>
        <p:nvSpPr>
          <p:cNvPr id="2875" name="Google Shape;2875;g357fd9e02d3_1_10234"/>
          <p:cNvSpPr txBox="1"/>
          <p:nvPr/>
        </p:nvSpPr>
        <p:spPr>
          <a:xfrm>
            <a:off x="4924161" y="3294744"/>
            <a:ext cx="1199700" cy="708000"/>
          </a:xfrm>
          <a:prstGeom prst="rect">
            <a:avLst/>
          </a:prstGeom>
          <a:noFill/>
          <a:ln>
            <a:noFill/>
          </a:ln>
        </p:spPr>
        <p:txBody>
          <a:bodyPr anchorCtr="0" anchor="t" bIns="45725" lIns="45725" spcFirstLastPara="1" rIns="45725" wrap="square" tIns="45725">
            <a:spAutoFit/>
          </a:bodyPr>
          <a:lstStyle/>
          <a:p>
            <a:pPr indent="0" lvl="0" marL="0" rtl="0" algn="ctr">
              <a:spcBef>
                <a:spcPts val="800"/>
              </a:spcBef>
              <a:spcAft>
                <a:spcPts val="0"/>
              </a:spcAft>
              <a:buNone/>
            </a:pPr>
            <a:r>
              <a:rPr lang="en" sz="800">
                <a:solidFill>
                  <a:schemeClr val="dk1"/>
                </a:solidFill>
                <a:latin typeface="Montserrat"/>
                <a:ea typeface="Montserrat"/>
                <a:cs typeface="Montserrat"/>
                <a:sym typeface="Montserrat"/>
              </a:rPr>
              <a:t>Full </a:t>
            </a:r>
            <a:r>
              <a:rPr b="1" lang="en" sz="800">
                <a:solidFill>
                  <a:schemeClr val="dk1"/>
                </a:solidFill>
                <a:latin typeface="Montserrat"/>
                <a:ea typeface="Montserrat"/>
                <a:cs typeface="Montserrat"/>
                <a:sym typeface="Montserrat"/>
              </a:rPr>
              <a:t>alignment and partnership</a:t>
            </a:r>
            <a:r>
              <a:rPr lang="en" sz="800">
                <a:solidFill>
                  <a:schemeClr val="dk1"/>
                </a:solidFill>
                <a:latin typeface="Montserrat"/>
                <a:ea typeface="Montserrat"/>
                <a:cs typeface="Montserrat"/>
                <a:sym typeface="Montserrat"/>
              </a:rPr>
              <a:t>  </a:t>
            </a:r>
            <a:r>
              <a:rPr b="1" lang="en" sz="800">
                <a:solidFill>
                  <a:schemeClr val="dk1"/>
                </a:solidFill>
                <a:latin typeface="Montserrat"/>
                <a:ea typeface="Montserrat"/>
                <a:cs typeface="Montserrat"/>
                <a:sym typeface="Montserrat"/>
              </a:rPr>
              <a:t>with Product </a:t>
            </a:r>
            <a:r>
              <a:rPr lang="en" sz="800">
                <a:solidFill>
                  <a:schemeClr val="dk1"/>
                </a:solidFill>
                <a:latin typeface="Montserrat"/>
                <a:ea typeface="Montserrat"/>
                <a:cs typeface="Montserrat"/>
                <a:sym typeface="Montserrat"/>
              </a:rPr>
              <a:t>Development and Leadership</a:t>
            </a:r>
            <a:r>
              <a:rPr lang="en" sz="800">
                <a:solidFill>
                  <a:schemeClr val="dk2"/>
                </a:solidFill>
                <a:latin typeface="Montserrat"/>
                <a:ea typeface="Montserrat"/>
                <a:cs typeface="Montserrat"/>
                <a:sym typeface="Montserrat"/>
              </a:rPr>
              <a:t> </a:t>
            </a:r>
            <a:endParaRPr sz="800">
              <a:solidFill>
                <a:schemeClr val="dk2"/>
              </a:solidFill>
              <a:latin typeface="Montserrat"/>
              <a:ea typeface="Montserrat"/>
              <a:cs typeface="Montserrat"/>
              <a:sym typeface="Montserrat"/>
            </a:endParaRPr>
          </a:p>
        </p:txBody>
      </p:sp>
      <p:pic>
        <p:nvPicPr>
          <p:cNvPr id="2876" name="Google Shape;2876;g357fd9e02d3_1_10234"/>
          <p:cNvPicPr preferRelativeResize="0"/>
          <p:nvPr/>
        </p:nvPicPr>
        <p:blipFill>
          <a:blip r:embed="rId3">
            <a:alphaModFix/>
          </a:blip>
          <a:stretch>
            <a:fillRect/>
          </a:stretch>
        </p:blipFill>
        <p:spPr>
          <a:xfrm>
            <a:off x="3182064" y="1548550"/>
            <a:ext cx="617646" cy="617648"/>
          </a:xfrm>
          <a:prstGeom prst="rect">
            <a:avLst/>
          </a:prstGeom>
          <a:noFill/>
          <a:ln>
            <a:noFill/>
          </a:ln>
        </p:spPr>
      </p:pic>
      <p:pic>
        <p:nvPicPr>
          <p:cNvPr id="2877" name="Google Shape;2877;g357fd9e02d3_1_10234"/>
          <p:cNvPicPr preferRelativeResize="0"/>
          <p:nvPr/>
        </p:nvPicPr>
        <p:blipFill>
          <a:blip r:embed="rId4">
            <a:alphaModFix/>
          </a:blip>
          <a:stretch>
            <a:fillRect/>
          </a:stretch>
        </p:blipFill>
        <p:spPr>
          <a:xfrm>
            <a:off x="7119585" y="1548550"/>
            <a:ext cx="617638" cy="617639"/>
          </a:xfrm>
          <a:prstGeom prst="rect">
            <a:avLst/>
          </a:prstGeom>
          <a:noFill/>
          <a:ln>
            <a:noFill/>
          </a:ln>
        </p:spPr>
      </p:pic>
      <p:sp>
        <p:nvSpPr>
          <p:cNvPr id="2878" name="Google Shape;2878;g357fd9e02d3_1_10234"/>
          <p:cNvSpPr/>
          <p:nvPr/>
        </p:nvSpPr>
        <p:spPr>
          <a:xfrm>
            <a:off x="6709275" y="1034010"/>
            <a:ext cx="231900" cy="249300"/>
          </a:xfrm>
          <a:prstGeom prst="ellipse">
            <a:avLst/>
          </a:prstGeom>
          <a:solidFill>
            <a:schemeClr val="accent2"/>
          </a:solidFill>
          <a:ln>
            <a:noFill/>
          </a:ln>
        </p:spPr>
        <p:txBody>
          <a:bodyPr anchorCtr="0" anchor="ctr" bIns="68575" lIns="45700" spcFirstLastPara="1" rIns="68575" wrap="square" tIns="68575">
            <a:noAutofit/>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4</a:t>
            </a:r>
            <a:endParaRPr b="1" sz="1000">
              <a:solidFill>
                <a:schemeClr val="lt1"/>
              </a:solidFill>
              <a:latin typeface="Montserrat"/>
              <a:ea typeface="Montserrat"/>
              <a:cs typeface="Montserrat"/>
              <a:sym typeface="Montserrat"/>
            </a:endParaRPr>
          </a:p>
        </p:txBody>
      </p:sp>
      <p:sp>
        <p:nvSpPr>
          <p:cNvPr id="2879" name="Google Shape;2879;g357fd9e02d3_1_10234"/>
          <p:cNvSpPr txBox="1"/>
          <p:nvPr/>
        </p:nvSpPr>
        <p:spPr>
          <a:xfrm>
            <a:off x="6895630" y="2755888"/>
            <a:ext cx="1199700" cy="231000"/>
          </a:xfrm>
          <a:prstGeom prst="rect">
            <a:avLst/>
          </a:prstGeom>
          <a:noFill/>
          <a:ln>
            <a:noFill/>
          </a:ln>
        </p:spPr>
        <p:txBody>
          <a:bodyPr anchorCtr="0" anchor="t" bIns="45725" lIns="45725" spcFirstLastPara="1" rIns="45725" wrap="square" tIns="45725">
            <a:spAutoFit/>
          </a:bodyPr>
          <a:lstStyle/>
          <a:p>
            <a:pPr indent="0" lvl="0" marL="0" rtl="0" algn="ctr">
              <a:lnSpc>
                <a:spcPct val="90000"/>
              </a:lnSpc>
              <a:spcBef>
                <a:spcPts val="0"/>
              </a:spcBef>
              <a:spcAft>
                <a:spcPts val="0"/>
              </a:spcAft>
              <a:buNone/>
            </a:pPr>
            <a:r>
              <a:rPr lang="en" sz="1000">
                <a:solidFill>
                  <a:schemeClr val="dk2"/>
                </a:solidFill>
                <a:latin typeface="Montserrat SemiBold"/>
                <a:ea typeface="Montserrat SemiBold"/>
                <a:cs typeface="Montserrat SemiBold"/>
                <a:sym typeface="Montserrat SemiBold"/>
              </a:rPr>
              <a:t>Scale</a:t>
            </a:r>
            <a:endParaRPr sz="700">
              <a:solidFill>
                <a:schemeClr val="dk2"/>
              </a:solidFill>
              <a:latin typeface="Montserrat SemiBold"/>
              <a:ea typeface="Montserrat SemiBold"/>
              <a:cs typeface="Montserrat SemiBold"/>
              <a:sym typeface="Montserrat SemiBold"/>
            </a:endParaRPr>
          </a:p>
        </p:txBody>
      </p:sp>
      <p:cxnSp>
        <p:nvCxnSpPr>
          <p:cNvPr id="2880" name="Google Shape;2880;g357fd9e02d3_1_10234"/>
          <p:cNvCxnSpPr/>
          <p:nvPr/>
        </p:nvCxnSpPr>
        <p:spPr>
          <a:xfrm>
            <a:off x="7101262" y="3115922"/>
            <a:ext cx="788400" cy="0"/>
          </a:xfrm>
          <a:prstGeom prst="straightConnector1">
            <a:avLst/>
          </a:prstGeom>
          <a:noFill/>
          <a:ln cap="rnd" cmpd="sng" w="28575">
            <a:solidFill>
              <a:schemeClr val="accent2"/>
            </a:solidFill>
            <a:prstDash val="solid"/>
            <a:round/>
            <a:headEnd len="med" w="med" type="none"/>
            <a:tailEnd len="med" w="med" type="none"/>
          </a:ln>
        </p:spPr>
      </p:cxnSp>
      <p:sp>
        <p:nvSpPr>
          <p:cNvPr id="2881" name="Google Shape;2881;g357fd9e02d3_1_10234"/>
          <p:cNvSpPr txBox="1"/>
          <p:nvPr/>
        </p:nvSpPr>
        <p:spPr>
          <a:xfrm>
            <a:off x="6895630" y="3284806"/>
            <a:ext cx="1199700" cy="708000"/>
          </a:xfrm>
          <a:prstGeom prst="rect">
            <a:avLst/>
          </a:prstGeom>
          <a:noFill/>
          <a:ln>
            <a:noFill/>
          </a:ln>
        </p:spPr>
        <p:txBody>
          <a:bodyPr anchorCtr="0" anchor="t" bIns="45725" lIns="45725" spcFirstLastPara="1" rIns="45725" wrap="square" tIns="45725">
            <a:spAutoFit/>
          </a:bodyPr>
          <a:lstStyle/>
          <a:p>
            <a:pPr indent="0" lvl="0" marL="0" rtl="0" algn="ctr">
              <a:spcBef>
                <a:spcPts val="800"/>
              </a:spcBef>
              <a:spcAft>
                <a:spcPts val="0"/>
              </a:spcAft>
              <a:buNone/>
            </a:pPr>
            <a:r>
              <a:rPr lang="en" sz="800">
                <a:solidFill>
                  <a:schemeClr val="dk1"/>
                </a:solidFill>
                <a:latin typeface="Montserrat"/>
                <a:ea typeface="Montserrat"/>
                <a:cs typeface="Montserrat"/>
                <a:sym typeface="Montserrat"/>
              </a:rPr>
              <a:t>Access to and coordination with an expansive, </a:t>
            </a:r>
            <a:r>
              <a:rPr b="1" lang="en" sz="800">
                <a:solidFill>
                  <a:schemeClr val="dk1"/>
                </a:solidFill>
                <a:latin typeface="Montserrat"/>
                <a:ea typeface="Montserrat"/>
                <a:cs typeface="Montserrat"/>
                <a:sym typeface="Montserrat"/>
              </a:rPr>
              <a:t>enabled services partner ecosystem </a:t>
            </a:r>
            <a:endParaRPr b="1" sz="800">
              <a:solidFill>
                <a:schemeClr val="dk2"/>
              </a:solidFill>
              <a:latin typeface="Montserrat"/>
              <a:ea typeface="Montserrat"/>
              <a:cs typeface="Montserrat"/>
              <a:sym typeface="Montserrat"/>
            </a:endParaRPr>
          </a:p>
        </p:txBody>
      </p:sp>
      <p:pic>
        <p:nvPicPr>
          <p:cNvPr id="2882" name="Google Shape;2882;g357fd9e02d3_1_10234"/>
          <p:cNvPicPr preferRelativeResize="0"/>
          <p:nvPr/>
        </p:nvPicPr>
        <p:blipFill>
          <a:blip r:embed="rId5">
            <a:alphaModFix/>
          </a:blip>
          <a:stretch>
            <a:fillRect/>
          </a:stretch>
        </p:blipFill>
        <p:spPr>
          <a:xfrm>
            <a:off x="5168815" y="1548550"/>
            <a:ext cx="617638" cy="617639"/>
          </a:xfrm>
          <a:prstGeom prst="rect">
            <a:avLst/>
          </a:prstGeom>
          <a:noFill/>
          <a:ln>
            <a:noFill/>
          </a:ln>
        </p:spPr>
      </p:pic>
      <p:pic>
        <p:nvPicPr>
          <p:cNvPr id="2883" name="Google Shape;2883;g357fd9e02d3_1_10234"/>
          <p:cNvPicPr preferRelativeResize="0"/>
          <p:nvPr/>
        </p:nvPicPr>
        <p:blipFill>
          <a:blip r:embed="rId6">
            <a:alphaModFix/>
          </a:blip>
          <a:stretch>
            <a:fillRect/>
          </a:stretch>
        </p:blipFill>
        <p:spPr>
          <a:xfrm>
            <a:off x="1191075" y="1548550"/>
            <a:ext cx="617638" cy="617639"/>
          </a:xfrm>
          <a:prstGeom prst="rect">
            <a:avLst/>
          </a:prstGeom>
          <a:noFill/>
          <a:ln>
            <a:noFill/>
          </a:ln>
          <a:effectLst>
            <a:outerShdw blurRad="742950" rotWithShape="0" algn="bl" dir="4800000" dist="400050">
              <a:schemeClr val="dk2">
                <a:alpha val="11000"/>
              </a:schemeClr>
            </a:outerShdw>
          </a:effectLst>
        </p:spPr>
      </p:pic>
      <p:sp>
        <p:nvSpPr>
          <p:cNvPr id="2884" name="Google Shape;2884;g357fd9e02d3_1_10234"/>
          <p:cNvSpPr txBox="1"/>
          <p:nvPr>
            <p:ph type="title"/>
          </p:nvPr>
        </p:nvSpPr>
        <p:spPr>
          <a:xfrm>
            <a:off x="640500" y="198000"/>
            <a:ext cx="7839300" cy="3909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sz="2100"/>
              <a:t>Benefits of working with Confluent Professional Services</a:t>
            </a:r>
            <a:endParaRPr sz="2100"/>
          </a:p>
          <a:p>
            <a:pPr indent="0" lvl="0" marL="0" rtl="0" algn="l">
              <a:spcBef>
                <a:spcPts val="0"/>
              </a:spcBef>
              <a:spcAft>
                <a:spcPts val="0"/>
              </a:spcAft>
              <a:buNone/>
            </a:pPr>
            <a:r>
              <a:t/>
            </a:r>
            <a:endParaRPr sz="2100"/>
          </a:p>
        </p:txBody>
      </p:sp>
      <p:pic>
        <p:nvPicPr>
          <p:cNvPr descr="Fichier:Logo Vaudoise Assurances.svg — Wikipédia" id="2885" name="Google Shape;2885;g357fd9e02d3_1_10234"/>
          <p:cNvPicPr preferRelativeResize="0"/>
          <p:nvPr/>
        </p:nvPicPr>
        <p:blipFill rotWithShape="1">
          <a:blip r:embed="rId7">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g358f260d2dc_0_2891"/>
          <p:cNvSpPr txBox="1"/>
          <p:nvPr>
            <p:ph type="title"/>
          </p:nvPr>
        </p:nvSpPr>
        <p:spPr>
          <a:xfrm>
            <a:off x="342900" y="314325"/>
            <a:ext cx="7076100" cy="5355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400"/>
              <a:buNone/>
            </a:pPr>
            <a:r>
              <a:rPr lang="en"/>
              <a:t>We are addressing</a:t>
            </a:r>
            <a:endParaRPr/>
          </a:p>
        </p:txBody>
      </p:sp>
      <p:sp>
        <p:nvSpPr>
          <p:cNvPr id="2891" name="Google Shape;2891;g358f260d2dc_0_2891"/>
          <p:cNvSpPr txBox="1"/>
          <p:nvPr>
            <p:ph idx="1" type="body"/>
          </p:nvPr>
        </p:nvSpPr>
        <p:spPr>
          <a:xfrm>
            <a:off x="342900" y="849825"/>
            <a:ext cx="8745900" cy="4166100"/>
          </a:xfrm>
          <a:prstGeom prst="rect">
            <a:avLst/>
          </a:prstGeom>
          <a:solidFill>
            <a:schemeClr val="dk2"/>
          </a:solid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 sz="1000">
                <a:solidFill>
                  <a:schemeClr val="accent3"/>
                </a:solidFill>
              </a:rPr>
              <a:t>Evangelisation / The Value of Event streaming </a:t>
            </a:r>
            <a:r>
              <a:rPr lang="en" sz="1000">
                <a:solidFill>
                  <a:schemeClr val="accent3"/>
                </a:solidFill>
              </a:rPr>
              <a:t> |</a:t>
            </a:r>
            <a:r>
              <a:rPr lang="en" sz="1000"/>
              <a:t> Introducing event streaming and Confluent platform require a mind of change and a transition to a new way of working and understanding data operations</a:t>
            </a:r>
            <a:endParaRPr sz="1000">
              <a:solidFill>
                <a:schemeClr val="lt1"/>
              </a:solidFill>
            </a:endParaRPr>
          </a:p>
          <a:p>
            <a:pPr indent="0" lvl="0" marL="0" rtl="0" algn="l">
              <a:lnSpc>
                <a:spcPct val="100000"/>
              </a:lnSpc>
              <a:spcBef>
                <a:spcPts val="2500"/>
              </a:spcBef>
              <a:spcAft>
                <a:spcPts val="0"/>
              </a:spcAft>
              <a:buClr>
                <a:schemeClr val="dk1"/>
              </a:buClr>
              <a:buSzPts val="1100"/>
              <a:buFont typeface="Arial"/>
              <a:buNone/>
            </a:pPr>
            <a:r>
              <a:rPr b="1" lang="en" sz="1000">
                <a:solidFill>
                  <a:schemeClr val="accent3"/>
                </a:solidFill>
              </a:rPr>
              <a:t>Skills and Experience</a:t>
            </a:r>
            <a:r>
              <a:rPr lang="en" sz="1000">
                <a:solidFill>
                  <a:schemeClr val="accent3"/>
                </a:solidFill>
              </a:rPr>
              <a:t> |</a:t>
            </a:r>
            <a:r>
              <a:rPr lang="en" sz="1000">
                <a:solidFill>
                  <a:schemeClr val="dk1"/>
                </a:solidFill>
              </a:rPr>
              <a:t> </a:t>
            </a:r>
            <a:r>
              <a:rPr lang="en" sz="1000"/>
              <a:t>Continuous Enablement</a:t>
            </a:r>
            <a:endParaRPr sz="1000">
              <a:solidFill>
                <a:schemeClr val="lt1"/>
              </a:solidFill>
            </a:endParaRPr>
          </a:p>
          <a:p>
            <a:pPr indent="0" lvl="0" marL="0" rtl="0" algn="l">
              <a:lnSpc>
                <a:spcPct val="100000"/>
              </a:lnSpc>
              <a:spcBef>
                <a:spcPts val="2500"/>
              </a:spcBef>
              <a:spcAft>
                <a:spcPts val="0"/>
              </a:spcAft>
              <a:buClr>
                <a:schemeClr val="dk1"/>
              </a:buClr>
              <a:buSzPts val="1100"/>
              <a:buFont typeface="Arial"/>
              <a:buNone/>
            </a:pPr>
            <a:r>
              <a:rPr b="1" lang="en" sz="1000">
                <a:solidFill>
                  <a:schemeClr val="accent3"/>
                </a:solidFill>
              </a:rPr>
              <a:t>Use Case Onboarding / Architecture</a:t>
            </a:r>
            <a:r>
              <a:rPr lang="en" sz="1000">
                <a:solidFill>
                  <a:schemeClr val="accent3"/>
                </a:solidFill>
              </a:rPr>
              <a:t> |</a:t>
            </a:r>
            <a:r>
              <a:rPr lang="en" sz="1000">
                <a:solidFill>
                  <a:schemeClr val="dk1"/>
                </a:solidFill>
              </a:rPr>
              <a:t> </a:t>
            </a:r>
            <a:r>
              <a:rPr lang="en" sz="1000"/>
              <a:t>Showcase the need of sharing data across many different teams / Design with having the long term goal in mind</a:t>
            </a:r>
            <a:endParaRPr sz="1000">
              <a:solidFill>
                <a:schemeClr val="lt1"/>
              </a:solidFill>
            </a:endParaRPr>
          </a:p>
          <a:p>
            <a:pPr indent="0" lvl="0" marL="0" rtl="0" algn="l">
              <a:lnSpc>
                <a:spcPct val="100000"/>
              </a:lnSpc>
              <a:spcBef>
                <a:spcPts val="2500"/>
              </a:spcBef>
              <a:spcAft>
                <a:spcPts val="0"/>
              </a:spcAft>
              <a:buClr>
                <a:schemeClr val="dk1"/>
              </a:buClr>
              <a:buSzPts val="1100"/>
              <a:buFont typeface="Arial"/>
              <a:buNone/>
            </a:pPr>
            <a:r>
              <a:rPr b="1" lang="en" sz="1000">
                <a:solidFill>
                  <a:schemeClr val="accent3"/>
                </a:solidFill>
              </a:rPr>
              <a:t>Security Aspects </a:t>
            </a:r>
            <a:r>
              <a:rPr lang="en" sz="1000">
                <a:solidFill>
                  <a:schemeClr val="accent3"/>
                </a:solidFill>
              </a:rPr>
              <a:t>| </a:t>
            </a:r>
            <a:r>
              <a:rPr lang="en" sz="1000"/>
              <a:t>Guide you to implement the right level of security with the right approach for your business</a:t>
            </a:r>
            <a:endParaRPr b="1" sz="1000">
              <a:solidFill>
                <a:schemeClr val="accent3"/>
              </a:solidFill>
            </a:endParaRPr>
          </a:p>
          <a:p>
            <a:pPr indent="0" lvl="0" marL="0" rtl="0" algn="l">
              <a:lnSpc>
                <a:spcPct val="100000"/>
              </a:lnSpc>
              <a:spcBef>
                <a:spcPts val="2500"/>
              </a:spcBef>
              <a:spcAft>
                <a:spcPts val="0"/>
              </a:spcAft>
              <a:buClr>
                <a:schemeClr val="dk1"/>
              </a:buClr>
              <a:buSzPts val="1100"/>
              <a:buFont typeface="Arial"/>
              <a:buNone/>
            </a:pPr>
            <a:r>
              <a:rPr b="1" lang="en" sz="1000">
                <a:solidFill>
                  <a:schemeClr val="accent3"/>
                </a:solidFill>
              </a:rPr>
              <a:t>Deployment Strategy</a:t>
            </a:r>
            <a:r>
              <a:rPr lang="en" sz="1000">
                <a:solidFill>
                  <a:schemeClr val="accent3"/>
                </a:solidFill>
              </a:rPr>
              <a:t> |</a:t>
            </a:r>
            <a:r>
              <a:rPr lang="en" sz="1000">
                <a:solidFill>
                  <a:schemeClr val="dk1"/>
                </a:solidFill>
              </a:rPr>
              <a:t> </a:t>
            </a:r>
            <a:r>
              <a:rPr lang="en" sz="1000"/>
              <a:t>Determine a strategy for system deployment and evaluate incurred costs and requirements</a:t>
            </a:r>
            <a:endParaRPr sz="1000"/>
          </a:p>
          <a:p>
            <a:pPr indent="0" lvl="0" marL="0" rtl="0" algn="l">
              <a:lnSpc>
                <a:spcPct val="100000"/>
              </a:lnSpc>
              <a:spcBef>
                <a:spcPts val="2500"/>
              </a:spcBef>
              <a:spcAft>
                <a:spcPts val="0"/>
              </a:spcAft>
              <a:buClr>
                <a:schemeClr val="dk1"/>
              </a:buClr>
              <a:buSzPts val="1100"/>
              <a:buFont typeface="Arial"/>
              <a:buNone/>
            </a:pPr>
            <a:r>
              <a:rPr b="1" lang="en" sz="1000">
                <a:solidFill>
                  <a:schemeClr val="accent3"/>
                </a:solidFill>
              </a:rPr>
              <a:t>Monitoring Health</a:t>
            </a:r>
            <a:r>
              <a:rPr lang="en" sz="1000">
                <a:solidFill>
                  <a:schemeClr val="accent3"/>
                </a:solidFill>
              </a:rPr>
              <a:t> |</a:t>
            </a:r>
            <a:r>
              <a:rPr lang="en" sz="1000">
                <a:solidFill>
                  <a:schemeClr val="dk1"/>
                </a:solidFill>
              </a:rPr>
              <a:t> </a:t>
            </a:r>
            <a:r>
              <a:rPr lang="en" sz="1000"/>
              <a:t>Plan a strategy and implementation of observability</a:t>
            </a:r>
            <a:endParaRPr sz="1000"/>
          </a:p>
          <a:p>
            <a:pPr indent="0" lvl="0" marL="0" rtl="0" algn="l">
              <a:lnSpc>
                <a:spcPct val="115000"/>
              </a:lnSpc>
              <a:spcBef>
                <a:spcPts val="2500"/>
              </a:spcBef>
              <a:spcAft>
                <a:spcPts val="0"/>
              </a:spcAft>
              <a:buClr>
                <a:schemeClr val="dk1"/>
              </a:buClr>
              <a:buSzPts val="800"/>
              <a:buFont typeface="Arial"/>
              <a:buNone/>
            </a:pPr>
            <a:r>
              <a:rPr b="1" lang="en" sz="1000">
                <a:solidFill>
                  <a:schemeClr val="accent3"/>
                </a:solidFill>
              </a:rPr>
              <a:t>Streaming Data Management strategy </a:t>
            </a:r>
            <a:r>
              <a:rPr lang="en" sz="1000">
                <a:solidFill>
                  <a:schemeClr val="accent3"/>
                </a:solidFill>
              </a:rPr>
              <a:t>| </a:t>
            </a:r>
            <a:r>
              <a:rPr lang="en" sz="1000"/>
              <a:t>Platform adoption can be empowered with realistic sub projects, so that using the streaming platform becomes the reality and not just an exotic dream</a:t>
            </a:r>
            <a:endParaRPr sz="1000"/>
          </a:p>
          <a:p>
            <a:pPr indent="0" lvl="0" marL="0" rtl="0" algn="l">
              <a:lnSpc>
                <a:spcPct val="115000"/>
              </a:lnSpc>
              <a:spcBef>
                <a:spcPts val="0"/>
              </a:spcBef>
              <a:spcAft>
                <a:spcPts val="0"/>
              </a:spcAft>
              <a:buClr>
                <a:schemeClr val="dk1"/>
              </a:buClr>
              <a:buSzPts val="800"/>
              <a:buFont typeface="Arial"/>
              <a:buNone/>
            </a:pPr>
            <a:r>
              <a:rPr lang="en" sz="1000"/>
              <a:t> </a:t>
            </a:r>
            <a:endParaRPr sz="1000"/>
          </a:p>
          <a:p>
            <a:pPr indent="0" lvl="0" marL="0" rtl="0" algn="l">
              <a:lnSpc>
                <a:spcPct val="100000"/>
              </a:lnSpc>
              <a:spcBef>
                <a:spcPts val="0"/>
              </a:spcBef>
              <a:spcAft>
                <a:spcPts val="0"/>
              </a:spcAft>
              <a:buClr>
                <a:schemeClr val="dk1"/>
              </a:buClr>
              <a:buSzPts val="1100"/>
              <a:buFont typeface="Arial"/>
              <a:buNone/>
            </a:pPr>
            <a:r>
              <a:rPr b="1" lang="en" sz="1000">
                <a:solidFill>
                  <a:schemeClr val="accent3"/>
                </a:solidFill>
              </a:rPr>
              <a:t>Complexity of the Project / Dev-Ops |</a:t>
            </a:r>
            <a:r>
              <a:rPr lang="en" sz="1000">
                <a:solidFill>
                  <a:schemeClr val="dk1"/>
                </a:solidFill>
              </a:rPr>
              <a:t> </a:t>
            </a:r>
            <a:r>
              <a:rPr lang="en" sz="1000"/>
              <a:t>The business context and the expected business value do both influence implementation details on many levels at any time</a:t>
            </a:r>
            <a:endParaRPr sz="1000"/>
          </a:p>
          <a:p>
            <a:pPr indent="0" lvl="0" marL="0" rtl="0" algn="l">
              <a:lnSpc>
                <a:spcPct val="100000"/>
              </a:lnSpc>
              <a:spcBef>
                <a:spcPts val="2500"/>
              </a:spcBef>
              <a:spcAft>
                <a:spcPts val="2500"/>
              </a:spcAft>
              <a:buClr>
                <a:schemeClr val="dk1"/>
              </a:buClr>
              <a:buSzPts val="1100"/>
              <a:buFont typeface="Arial"/>
              <a:buNone/>
            </a:pPr>
            <a:r>
              <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g357fd9e02d3_1_9317"/>
          <p:cNvSpPr/>
          <p:nvPr/>
        </p:nvSpPr>
        <p:spPr>
          <a:xfrm>
            <a:off x="5586663" y="901575"/>
            <a:ext cx="2021100" cy="3400500"/>
          </a:xfrm>
          <a:prstGeom prst="rect">
            <a:avLst/>
          </a:prstGeom>
          <a:noFill/>
          <a:ln cap="flat" cmpd="sng" w="28575">
            <a:solidFill>
              <a:schemeClr val="accent1"/>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898" name="Google Shape;2898;g357fd9e02d3_1_9317"/>
          <p:cNvSpPr txBox="1"/>
          <p:nvPr>
            <p:ph idx="12" type="sldNum"/>
          </p:nvPr>
        </p:nvSpPr>
        <p:spPr>
          <a:xfrm>
            <a:off x="4197419" y="2328075"/>
            <a:ext cx="144600" cy="119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99" name="Google Shape;2899;g357fd9e02d3_1_9317"/>
          <p:cNvSpPr txBox="1"/>
          <p:nvPr/>
        </p:nvSpPr>
        <p:spPr>
          <a:xfrm>
            <a:off x="5732463" y="4051950"/>
            <a:ext cx="1729500" cy="1773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80% Client / 20% Confluent</a:t>
            </a:r>
            <a:endParaRPr b="1" sz="700">
              <a:solidFill>
                <a:schemeClr val="dk1"/>
              </a:solidFill>
              <a:latin typeface="Montserrat"/>
              <a:ea typeface="Montserrat"/>
              <a:cs typeface="Montserrat"/>
              <a:sym typeface="Montserrat"/>
            </a:endParaRPr>
          </a:p>
        </p:txBody>
      </p:sp>
      <p:sp>
        <p:nvSpPr>
          <p:cNvPr id="2900" name="Google Shape;2900;g357fd9e02d3_1_9317"/>
          <p:cNvSpPr txBox="1"/>
          <p:nvPr/>
        </p:nvSpPr>
        <p:spPr>
          <a:xfrm>
            <a:off x="3645125" y="4051950"/>
            <a:ext cx="1729500" cy="1773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50% Client / 50% Confluent</a:t>
            </a:r>
            <a:endParaRPr b="1" sz="700">
              <a:solidFill>
                <a:schemeClr val="dk1"/>
              </a:solidFill>
              <a:latin typeface="Montserrat"/>
              <a:ea typeface="Montserrat"/>
              <a:cs typeface="Montserrat"/>
              <a:sym typeface="Montserrat"/>
            </a:endParaRPr>
          </a:p>
        </p:txBody>
      </p:sp>
      <p:sp>
        <p:nvSpPr>
          <p:cNvPr id="2901" name="Google Shape;2901;g357fd9e02d3_1_9317"/>
          <p:cNvSpPr txBox="1"/>
          <p:nvPr>
            <p:ph type="title"/>
          </p:nvPr>
        </p:nvSpPr>
        <p:spPr>
          <a:xfrm>
            <a:off x="640500" y="198000"/>
            <a:ext cx="7839300" cy="3909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sz="2100"/>
              <a:t>Professional Services Engagement Journey</a:t>
            </a:r>
            <a:endParaRPr sz="2100"/>
          </a:p>
        </p:txBody>
      </p:sp>
      <p:sp>
        <p:nvSpPr>
          <p:cNvPr id="2902" name="Google Shape;2902;g357fd9e02d3_1_9317"/>
          <p:cNvSpPr/>
          <p:nvPr/>
        </p:nvSpPr>
        <p:spPr>
          <a:xfrm>
            <a:off x="1527300" y="4409575"/>
            <a:ext cx="4871400" cy="635400"/>
          </a:xfrm>
          <a:prstGeom prst="rightArrow">
            <a:avLst>
              <a:gd fmla="val 50000" name="adj1"/>
              <a:gd fmla="val 50000" name="adj2"/>
            </a:avLst>
          </a:prstGeom>
          <a:gradFill>
            <a:gsLst>
              <a:gs pos="0">
                <a:srgbClr val="36B2E7"/>
              </a:gs>
              <a:gs pos="33000">
                <a:srgbClr val="36B2E7"/>
              </a:gs>
              <a:gs pos="68000">
                <a:srgbClr val="2ECC71"/>
              </a:gs>
              <a:gs pos="100000">
                <a:srgbClr val="2ECC71"/>
              </a:gs>
            </a:gsLst>
            <a:lin ang="18900044"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lt1"/>
                </a:solidFill>
                <a:latin typeface="Montserrat"/>
                <a:ea typeface="Montserrat"/>
                <a:cs typeface="Montserrat"/>
                <a:sym typeface="Montserrat"/>
              </a:rPr>
              <a:t>Self-</a:t>
            </a:r>
            <a:r>
              <a:rPr b="1" lang="en" sz="1100">
                <a:solidFill>
                  <a:schemeClr val="lt1"/>
                </a:solidFill>
                <a:latin typeface="Montserrat"/>
                <a:ea typeface="Montserrat"/>
                <a:cs typeface="Montserrat"/>
                <a:sym typeface="Montserrat"/>
              </a:rPr>
              <a:t>Sufficiency</a:t>
            </a:r>
            <a:endParaRPr b="1" i="0" sz="1100" u="none" cap="none" strike="noStrike">
              <a:solidFill>
                <a:schemeClr val="lt1"/>
              </a:solidFill>
              <a:latin typeface="Montserrat"/>
              <a:ea typeface="Montserrat"/>
              <a:cs typeface="Montserrat"/>
              <a:sym typeface="Montserrat"/>
            </a:endParaRPr>
          </a:p>
        </p:txBody>
      </p:sp>
      <p:sp>
        <p:nvSpPr>
          <p:cNvPr id="2903" name="Google Shape;2903;g357fd9e02d3_1_9317"/>
          <p:cNvSpPr/>
          <p:nvPr/>
        </p:nvSpPr>
        <p:spPr>
          <a:xfrm>
            <a:off x="1527285" y="1065907"/>
            <a:ext cx="1722300" cy="2579700"/>
          </a:xfrm>
          <a:prstGeom prst="rect">
            <a:avLst/>
          </a:prstGeom>
          <a:solidFill>
            <a:srgbClr val="34A8E2"/>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chemeClr val="lt1"/>
              </a:solidFill>
              <a:latin typeface="Montserrat"/>
              <a:ea typeface="Montserrat"/>
              <a:cs typeface="Montserrat"/>
              <a:sym typeface="Montserrat"/>
            </a:endParaRPr>
          </a:p>
        </p:txBody>
      </p:sp>
      <p:sp>
        <p:nvSpPr>
          <p:cNvPr id="2904" name="Google Shape;2904;g357fd9e02d3_1_9317"/>
          <p:cNvSpPr/>
          <p:nvPr/>
        </p:nvSpPr>
        <p:spPr>
          <a:xfrm>
            <a:off x="3644150" y="1062500"/>
            <a:ext cx="1722375" cy="2579715"/>
          </a:xfrm>
          <a:prstGeom prst="rect">
            <a:avLst/>
          </a:prstGeom>
          <a:solidFill>
            <a:srgbClr val="34A8E2"/>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chemeClr val="lt1"/>
              </a:solidFill>
              <a:latin typeface="Montserrat"/>
              <a:ea typeface="Montserrat"/>
              <a:cs typeface="Montserrat"/>
              <a:sym typeface="Montserrat"/>
            </a:endParaRPr>
          </a:p>
        </p:txBody>
      </p:sp>
      <p:sp>
        <p:nvSpPr>
          <p:cNvPr id="2905" name="Google Shape;2905;g357fd9e02d3_1_9317"/>
          <p:cNvSpPr/>
          <p:nvPr/>
        </p:nvSpPr>
        <p:spPr>
          <a:xfrm>
            <a:off x="5709136" y="1062500"/>
            <a:ext cx="1722300" cy="2579700"/>
          </a:xfrm>
          <a:prstGeom prst="rect">
            <a:avLst/>
          </a:prstGeom>
          <a:solidFill>
            <a:srgbClr val="34A8E2"/>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chemeClr val="lt1"/>
              </a:solidFill>
              <a:latin typeface="Montserrat"/>
              <a:ea typeface="Montserrat"/>
              <a:cs typeface="Montserrat"/>
              <a:sym typeface="Montserrat"/>
            </a:endParaRPr>
          </a:p>
        </p:txBody>
      </p:sp>
      <p:sp>
        <p:nvSpPr>
          <p:cNvPr id="2906" name="Google Shape;2906;g357fd9e02d3_1_9317"/>
          <p:cNvSpPr txBox="1"/>
          <p:nvPr/>
        </p:nvSpPr>
        <p:spPr>
          <a:xfrm>
            <a:off x="5850090" y="1141704"/>
            <a:ext cx="1410600" cy="2610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Montserrat"/>
                <a:ea typeface="Montserrat"/>
                <a:cs typeface="Montserrat"/>
                <a:sym typeface="Montserrat"/>
              </a:rPr>
              <a:t>We coach, </a:t>
            </a:r>
            <a:endParaRPr b="1" i="0" sz="11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Montserrat"/>
                <a:ea typeface="Montserrat"/>
                <a:cs typeface="Montserrat"/>
                <a:sym typeface="Montserrat"/>
              </a:rPr>
              <a:t>you build</a:t>
            </a:r>
            <a:endParaRPr b="1" i="0" sz="1100" u="none" cap="none" strike="noStrike">
              <a:solidFill>
                <a:srgbClr val="000000"/>
              </a:solidFill>
              <a:latin typeface="Montserrat"/>
              <a:ea typeface="Montserrat"/>
              <a:cs typeface="Montserrat"/>
              <a:sym typeface="Montserrat"/>
            </a:endParaRPr>
          </a:p>
        </p:txBody>
      </p:sp>
      <p:sp>
        <p:nvSpPr>
          <p:cNvPr id="2907" name="Google Shape;2907;g357fd9e02d3_1_9317"/>
          <p:cNvSpPr txBox="1"/>
          <p:nvPr/>
        </p:nvSpPr>
        <p:spPr>
          <a:xfrm>
            <a:off x="3975332" y="1179216"/>
            <a:ext cx="1036575" cy="261076"/>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Montserrat"/>
                <a:ea typeface="Montserrat"/>
                <a:cs typeface="Montserrat"/>
                <a:sym typeface="Montserrat"/>
              </a:rPr>
              <a:t>Build together</a:t>
            </a:r>
            <a:endParaRPr b="1" i="0" sz="1100" u="none" cap="none" strike="noStrike">
              <a:solidFill>
                <a:srgbClr val="000000"/>
              </a:solidFill>
              <a:latin typeface="Montserrat"/>
              <a:ea typeface="Montserrat"/>
              <a:cs typeface="Montserrat"/>
              <a:sym typeface="Montserrat"/>
            </a:endParaRPr>
          </a:p>
        </p:txBody>
      </p:sp>
      <p:sp>
        <p:nvSpPr>
          <p:cNvPr id="2908" name="Google Shape;2908;g357fd9e02d3_1_9317"/>
          <p:cNvSpPr txBox="1"/>
          <p:nvPr/>
        </p:nvSpPr>
        <p:spPr>
          <a:xfrm>
            <a:off x="1527290" y="1163259"/>
            <a:ext cx="1638900" cy="2610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Montserrat"/>
                <a:ea typeface="Montserrat"/>
                <a:cs typeface="Montserrat"/>
                <a:sym typeface="Montserrat"/>
              </a:rPr>
              <a:t>We build and hand-over</a:t>
            </a:r>
            <a:endParaRPr b="1" i="0" sz="1100" u="none" cap="none" strike="noStrike">
              <a:solidFill>
                <a:srgbClr val="000000"/>
              </a:solidFill>
              <a:latin typeface="Montserrat"/>
              <a:ea typeface="Montserrat"/>
              <a:cs typeface="Montserrat"/>
              <a:sym typeface="Montserrat"/>
            </a:endParaRPr>
          </a:p>
        </p:txBody>
      </p:sp>
      <p:sp>
        <p:nvSpPr>
          <p:cNvPr id="2909" name="Google Shape;2909;g357fd9e02d3_1_9317"/>
          <p:cNvSpPr/>
          <p:nvPr/>
        </p:nvSpPr>
        <p:spPr>
          <a:xfrm>
            <a:off x="1623480" y="1595085"/>
            <a:ext cx="1530000" cy="583500"/>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We design and build</a:t>
            </a:r>
            <a:endParaRPr i="0" sz="11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Based on Use Cases</a:t>
            </a:r>
            <a:endParaRPr i="0" sz="1100" u="none" cap="none" strike="noStrike">
              <a:solidFill>
                <a:srgbClr val="000000"/>
              </a:solidFill>
              <a:latin typeface="Montserrat"/>
              <a:ea typeface="Montserrat"/>
              <a:cs typeface="Montserrat"/>
              <a:sym typeface="Montserrat"/>
            </a:endParaRPr>
          </a:p>
        </p:txBody>
      </p:sp>
      <p:sp>
        <p:nvSpPr>
          <p:cNvPr id="2910" name="Google Shape;2910;g357fd9e02d3_1_9317"/>
          <p:cNvSpPr/>
          <p:nvPr/>
        </p:nvSpPr>
        <p:spPr>
          <a:xfrm>
            <a:off x="1623480" y="2264643"/>
            <a:ext cx="1530000" cy="583500"/>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lt1"/>
                </a:solidFill>
                <a:latin typeface="Montserrat"/>
                <a:ea typeface="Montserrat"/>
                <a:cs typeface="Montserrat"/>
                <a:sym typeface="Montserrat"/>
              </a:rPr>
              <a:t>Cost effective with Confluent Partners, L</a:t>
            </a:r>
            <a:r>
              <a:rPr i="0" lang="en" sz="900" u="none" cap="none" strike="noStrike">
                <a:solidFill>
                  <a:schemeClr val="lt1"/>
                </a:solidFill>
                <a:latin typeface="Montserrat"/>
                <a:ea typeface="Montserrat"/>
                <a:cs typeface="Montserrat"/>
                <a:sym typeface="Montserrat"/>
              </a:rPr>
              <a:t>ong-term success</a:t>
            </a:r>
            <a:endParaRPr i="0" sz="1100" u="none" cap="none" strike="noStrike">
              <a:solidFill>
                <a:srgbClr val="000000"/>
              </a:solidFill>
              <a:latin typeface="Montserrat"/>
              <a:ea typeface="Montserrat"/>
              <a:cs typeface="Montserrat"/>
              <a:sym typeface="Montserrat"/>
            </a:endParaRPr>
          </a:p>
        </p:txBody>
      </p:sp>
      <p:sp>
        <p:nvSpPr>
          <p:cNvPr id="2911" name="Google Shape;2911;g357fd9e02d3_1_9317"/>
          <p:cNvSpPr/>
          <p:nvPr/>
        </p:nvSpPr>
        <p:spPr>
          <a:xfrm>
            <a:off x="1623480" y="2934201"/>
            <a:ext cx="1530000" cy="583500"/>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We lead all streams of DEV, SIT/UAT, Training &amp; Documentation</a:t>
            </a:r>
            <a:endParaRPr i="0" sz="1100" u="none" cap="none" strike="noStrike">
              <a:solidFill>
                <a:srgbClr val="000000"/>
              </a:solidFill>
              <a:latin typeface="Montserrat"/>
              <a:ea typeface="Montserrat"/>
              <a:cs typeface="Montserrat"/>
              <a:sym typeface="Montserrat"/>
            </a:endParaRPr>
          </a:p>
        </p:txBody>
      </p:sp>
      <p:sp>
        <p:nvSpPr>
          <p:cNvPr id="2912" name="Google Shape;2912;g357fd9e02d3_1_9317"/>
          <p:cNvSpPr/>
          <p:nvPr/>
        </p:nvSpPr>
        <p:spPr>
          <a:xfrm>
            <a:off x="3736419" y="1603479"/>
            <a:ext cx="1530000" cy="583477"/>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We design and help build</a:t>
            </a:r>
            <a:endParaRPr i="0" sz="1100" u="none" cap="none" strike="noStrike">
              <a:solidFill>
                <a:srgbClr val="000000"/>
              </a:solidFill>
              <a:latin typeface="Montserrat"/>
              <a:ea typeface="Montserrat"/>
              <a:cs typeface="Montserrat"/>
              <a:sym typeface="Montserrat"/>
            </a:endParaRPr>
          </a:p>
        </p:txBody>
      </p:sp>
      <p:sp>
        <p:nvSpPr>
          <p:cNvPr id="2913" name="Google Shape;2913;g357fd9e02d3_1_9317"/>
          <p:cNvSpPr/>
          <p:nvPr/>
        </p:nvSpPr>
        <p:spPr>
          <a:xfrm>
            <a:off x="3745982" y="2273037"/>
            <a:ext cx="1530000" cy="583477"/>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Skills and knowledge transfer</a:t>
            </a:r>
            <a:endParaRPr i="0" sz="11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Best Practices Advisory</a:t>
            </a:r>
            <a:endParaRPr i="0" sz="1100" u="none" cap="none" strike="noStrike">
              <a:solidFill>
                <a:srgbClr val="000000"/>
              </a:solidFill>
              <a:latin typeface="Montserrat"/>
              <a:ea typeface="Montserrat"/>
              <a:cs typeface="Montserrat"/>
              <a:sym typeface="Montserrat"/>
            </a:endParaRPr>
          </a:p>
        </p:txBody>
      </p:sp>
      <p:sp>
        <p:nvSpPr>
          <p:cNvPr id="2914" name="Google Shape;2914;g357fd9e02d3_1_9317"/>
          <p:cNvSpPr/>
          <p:nvPr/>
        </p:nvSpPr>
        <p:spPr>
          <a:xfrm>
            <a:off x="3745982" y="2942595"/>
            <a:ext cx="1530000" cy="583477"/>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You own the DEV, SIT, UAT, Training &amp; Documentation</a:t>
            </a:r>
            <a:endParaRPr i="0" sz="1100" u="none" cap="none" strike="noStrike">
              <a:solidFill>
                <a:srgbClr val="000000"/>
              </a:solidFill>
              <a:latin typeface="Montserrat"/>
              <a:ea typeface="Montserrat"/>
              <a:cs typeface="Montserrat"/>
              <a:sym typeface="Montserrat"/>
            </a:endParaRPr>
          </a:p>
        </p:txBody>
      </p:sp>
      <p:sp>
        <p:nvSpPr>
          <p:cNvPr id="2915" name="Google Shape;2915;g357fd9e02d3_1_9317"/>
          <p:cNvSpPr/>
          <p:nvPr/>
        </p:nvSpPr>
        <p:spPr>
          <a:xfrm>
            <a:off x="5805321" y="1565966"/>
            <a:ext cx="1530000" cy="583500"/>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We advise on design, and support your resources during the build</a:t>
            </a:r>
            <a:endParaRPr i="0" sz="1100" u="none" cap="none" strike="noStrike">
              <a:solidFill>
                <a:srgbClr val="000000"/>
              </a:solidFill>
              <a:latin typeface="Montserrat"/>
              <a:ea typeface="Montserrat"/>
              <a:cs typeface="Montserrat"/>
              <a:sym typeface="Montserrat"/>
            </a:endParaRPr>
          </a:p>
        </p:txBody>
      </p:sp>
      <p:sp>
        <p:nvSpPr>
          <p:cNvPr id="2916" name="Google Shape;2916;g357fd9e02d3_1_9317"/>
          <p:cNvSpPr/>
          <p:nvPr/>
        </p:nvSpPr>
        <p:spPr>
          <a:xfrm>
            <a:off x="5805321" y="2235524"/>
            <a:ext cx="1530000" cy="583500"/>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Better suited </a:t>
            </a:r>
            <a:r>
              <a:rPr lang="en" sz="900">
                <a:solidFill>
                  <a:schemeClr val="lt1"/>
                </a:solidFill>
                <a:latin typeface="Montserrat"/>
                <a:ea typeface="Montserrat"/>
                <a:cs typeface="Montserrat"/>
                <a:sym typeface="Montserrat"/>
              </a:rPr>
              <a:t>for</a:t>
            </a:r>
            <a:r>
              <a:rPr i="0" lang="en" sz="900" u="none" cap="none" strike="noStrike">
                <a:solidFill>
                  <a:schemeClr val="lt1"/>
                </a:solidFill>
                <a:latin typeface="Montserrat"/>
                <a:ea typeface="Montserrat"/>
                <a:cs typeface="Montserrat"/>
                <a:sym typeface="Montserrat"/>
              </a:rPr>
              <a:t> experienced internal team</a:t>
            </a:r>
            <a:endParaRPr i="0" sz="1100" u="none" cap="none" strike="noStrike">
              <a:solidFill>
                <a:srgbClr val="000000"/>
              </a:solidFill>
              <a:latin typeface="Montserrat"/>
              <a:ea typeface="Montserrat"/>
              <a:cs typeface="Montserrat"/>
              <a:sym typeface="Montserrat"/>
            </a:endParaRPr>
          </a:p>
        </p:txBody>
      </p:sp>
      <p:sp>
        <p:nvSpPr>
          <p:cNvPr id="2917" name="Google Shape;2917;g357fd9e02d3_1_9317"/>
          <p:cNvSpPr/>
          <p:nvPr/>
        </p:nvSpPr>
        <p:spPr>
          <a:xfrm>
            <a:off x="5805321" y="2905082"/>
            <a:ext cx="1530000" cy="583500"/>
          </a:xfrm>
          <a:prstGeom prst="rect">
            <a:avLst/>
          </a:prstGeom>
          <a:solidFill>
            <a:srgbClr val="0372B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 sz="900" u="none" cap="none" strike="noStrike">
                <a:solidFill>
                  <a:schemeClr val="lt1"/>
                </a:solidFill>
                <a:latin typeface="Montserrat"/>
                <a:ea typeface="Montserrat"/>
                <a:cs typeface="Montserrat"/>
                <a:sym typeface="Montserrat"/>
              </a:rPr>
              <a:t>You own the build, DEV, SIT/UAT, Training &amp; Documentation</a:t>
            </a:r>
            <a:endParaRPr i="0" sz="1100" u="none" cap="none" strike="noStrike">
              <a:solidFill>
                <a:srgbClr val="000000"/>
              </a:solidFill>
              <a:latin typeface="Montserrat"/>
              <a:ea typeface="Montserrat"/>
              <a:cs typeface="Montserrat"/>
              <a:sym typeface="Montserrat"/>
            </a:endParaRPr>
          </a:p>
        </p:txBody>
      </p:sp>
      <p:sp>
        <p:nvSpPr>
          <p:cNvPr id="2918" name="Google Shape;2918;g357fd9e02d3_1_9317"/>
          <p:cNvSpPr txBox="1"/>
          <p:nvPr/>
        </p:nvSpPr>
        <p:spPr>
          <a:xfrm>
            <a:off x="1527300" y="3752400"/>
            <a:ext cx="1757400" cy="1962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1" lang="en" sz="900" u="none" cap="none" strike="noStrike">
                <a:solidFill>
                  <a:srgbClr val="50636D"/>
                </a:solidFill>
                <a:latin typeface="Montserrat"/>
                <a:ea typeface="Montserrat"/>
                <a:cs typeface="Montserrat"/>
                <a:sym typeface="Montserrat"/>
              </a:rPr>
              <a:t>Confluent Deployed Model</a:t>
            </a:r>
            <a:endParaRPr b="1" i="0" sz="1100" u="none" cap="none" strike="noStrike">
              <a:solidFill>
                <a:srgbClr val="000000"/>
              </a:solidFill>
              <a:latin typeface="Montserrat"/>
              <a:ea typeface="Montserrat"/>
              <a:cs typeface="Montserrat"/>
              <a:sym typeface="Montserrat"/>
            </a:endParaRPr>
          </a:p>
        </p:txBody>
      </p:sp>
      <p:sp>
        <p:nvSpPr>
          <p:cNvPr id="2919" name="Google Shape;2919;g357fd9e02d3_1_9317"/>
          <p:cNvSpPr txBox="1"/>
          <p:nvPr/>
        </p:nvSpPr>
        <p:spPr>
          <a:xfrm>
            <a:off x="5709125" y="3736150"/>
            <a:ext cx="1729500" cy="2220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rgbClr val="50636D"/>
                </a:solidFill>
                <a:latin typeface="Montserrat"/>
                <a:ea typeface="Montserrat"/>
                <a:cs typeface="Montserrat"/>
                <a:sym typeface="Montserrat"/>
              </a:rPr>
              <a:t>Enablement Model</a:t>
            </a:r>
            <a:endParaRPr b="1" i="0" sz="1100" u="none" cap="none" strike="noStrike">
              <a:solidFill>
                <a:srgbClr val="000000"/>
              </a:solidFill>
              <a:latin typeface="Montserrat"/>
              <a:ea typeface="Montserrat"/>
              <a:cs typeface="Montserrat"/>
              <a:sym typeface="Montserrat"/>
            </a:endParaRPr>
          </a:p>
        </p:txBody>
      </p:sp>
      <p:sp>
        <p:nvSpPr>
          <p:cNvPr id="2920" name="Google Shape;2920;g357fd9e02d3_1_9317"/>
          <p:cNvSpPr txBox="1"/>
          <p:nvPr/>
        </p:nvSpPr>
        <p:spPr>
          <a:xfrm>
            <a:off x="3645125" y="3736075"/>
            <a:ext cx="1757400" cy="2220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rgbClr val="50636D"/>
                </a:solidFill>
                <a:latin typeface="Montserrat"/>
                <a:ea typeface="Montserrat"/>
                <a:cs typeface="Montserrat"/>
                <a:sym typeface="Montserrat"/>
              </a:rPr>
              <a:t>Collaborative Model</a:t>
            </a:r>
            <a:endParaRPr b="1" i="0" sz="1100" u="none" cap="none" strike="noStrike">
              <a:solidFill>
                <a:srgbClr val="000000"/>
              </a:solidFill>
              <a:latin typeface="Montserrat"/>
              <a:ea typeface="Montserrat"/>
              <a:cs typeface="Montserrat"/>
              <a:sym typeface="Montserrat"/>
            </a:endParaRPr>
          </a:p>
        </p:txBody>
      </p:sp>
      <p:sp>
        <p:nvSpPr>
          <p:cNvPr id="2921" name="Google Shape;2921;g357fd9e02d3_1_9317"/>
          <p:cNvSpPr txBox="1"/>
          <p:nvPr/>
        </p:nvSpPr>
        <p:spPr>
          <a:xfrm>
            <a:off x="1523663" y="4055388"/>
            <a:ext cx="1729500" cy="1773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20% Client / 80% Confluent</a:t>
            </a:r>
            <a:endParaRPr b="1" sz="700">
              <a:solidFill>
                <a:schemeClr val="dk1"/>
              </a:solidFill>
              <a:latin typeface="Montserrat"/>
              <a:ea typeface="Montserrat"/>
              <a:cs typeface="Montserrat"/>
              <a:sym typeface="Montserrat"/>
            </a:endParaRPr>
          </a:p>
        </p:txBody>
      </p:sp>
      <p:pic>
        <p:nvPicPr>
          <p:cNvPr descr="Fichier:Logo Vaudoise Assurances.svg — Wikipédia" id="2922" name="Google Shape;2922;g357fd9e02d3_1_9317"/>
          <p:cNvPicPr preferRelativeResize="0"/>
          <p:nvPr/>
        </p:nvPicPr>
        <p:blipFill rotWithShape="1">
          <a:blip r:embed="rId3">
            <a:alphaModFix/>
          </a:blip>
          <a:srcRect b="0" l="0" r="0" t="0"/>
          <a:stretch/>
        </p:blipFill>
        <p:spPr>
          <a:xfrm>
            <a:off x="6398575" y="4433113"/>
            <a:ext cx="1530825" cy="588325"/>
          </a:xfrm>
          <a:prstGeom prst="rect">
            <a:avLst/>
          </a:prstGeom>
          <a:noFill/>
          <a:ln>
            <a:noFill/>
          </a:ln>
        </p:spPr>
      </p:pic>
      <p:pic>
        <p:nvPicPr>
          <p:cNvPr descr="Fichier:Logo Vaudoise Assurances.svg — Wikipédia" id="2923" name="Google Shape;2923;g357fd9e02d3_1_9317"/>
          <p:cNvPicPr preferRelativeResize="0"/>
          <p:nvPr/>
        </p:nvPicPr>
        <p:blipFill rotWithShape="1">
          <a:blip r:embed="rId3">
            <a:alphaModFix/>
          </a:blip>
          <a:srcRect b="0" l="0" r="0" t="0"/>
          <a:stretch/>
        </p:blipFill>
        <p:spPr>
          <a:xfrm>
            <a:off x="6864025" y="176950"/>
            <a:ext cx="1530825" cy="58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g357fd9e02d3_1_8444"/>
          <p:cNvSpPr txBox="1"/>
          <p:nvPr>
            <p:ph type="title"/>
          </p:nvPr>
        </p:nvSpPr>
        <p:spPr>
          <a:xfrm>
            <a:off x="457000" y="2640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Clr>
                <a:srgbClr val="000000"/>
              </a:buClr>
              <a:buSzPts val="2100"/>
              <a:buFont typeface="Arial"/>
              <a:buNone/>
            </a:pPr>
            <a:r>
              <a:rPr i="0" lang="en" sz="2400">
                <a:solidFill>
                  <a:schemeClr val="dk2"/>
                </a:solidFill>
              </a:rPr>
              <a:t>What does the Project Team contribute</a:t>
            </a:r>
            <a:endParaRPr b="0" i="0" sz="2100">
              <a:solidFill>
                <a:srgbClr val="5D5D5D"/>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930" name="Google Shape;2930;g357fd9e02d3_1_8444"/>
          <p:cNvSpPr txBox="1"/>
          <p:nvPr/>
        </p:nvSpPr>
        <p:spPr>
          <a:xfrm>
            <a:off x="151440" y="820025"/>
            <a:ext cx="917400" cy="219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Montserrat"/>
                <a:ea typeface="Montserrat"/>
                <a:cs typeface="Montserrat"/>
                <a:sym typeface="Montserrat"/>
              </a:rPr>
              <a:t>Solution Architect</a:t>
            </a:r>
            <a:endParaRPr b="1" i="0" sz="1100" u="none" cap="none" strike="noStrike">
              <a:solidFill>
                <a:schemeClr val="accent1"/>
              </a:solidFill>
              <a:latin typeface="Montserrat"/>
              <a:ea typeface="Montserrat"/>
              <a:cs typeface="Montserrat"/>
              <a:sym typeface="Montserrat"/>
            </a:endParaRPr>
          </a:p>
        </p:txBody>
      </p:sp>
      <p:cxnSp>
        <p:nvCxnSpPr>
          <p:cNvPr id="2931" name="Google Shape;2931;g357fd9e02d3_1_8444"/>
          <p:cNvCxnSpPr/>
          <p:nvPr/>
        </p:nvCxnSpPr>
        <p:spPr>
          <a:xfrm>
            <a:off x="1218012" y="934313"/>
            <a:ext cx="600" cy="3927000"/>
          </a:xfrm>
          <a:prstGeom prst="straightConnector1">
            <a:avLst/>
          </a:prstGeom>
          <a:noFill/>
          <a:ln cap="flat" cmpd="sng" w="9525">
            <a:solidFill>
              <a:schemeClr val="accent2"/>
            </a:solidFill>
            <a:prstDash val="solid"/>
            <a:round/>
            <a:headEnd len="sm" w="sm" type="none"/>
            <a:tailEnd len="sm" w="sm" type="none"/>
          </a:ln>
        </p:spPr>
      </p:cxnSp>
      <p:sp>
        <p:nvSpPr>
          <p:cNvPr id="2932" name="Google Shape;2932;g357fd9e02d3_1_8444"/>
          <p:cNvSpPr txBox="1"/>
          <p:nvPr/>
        </p:nvSpPr>
        <p:spPr>
          <a:xfrm>
            <a:off x="1239088" y="742438"/>
            <a:ext cx="7400100" cy="4347000"/>
          </a:xfrm>
          <a:prstGeom prst="rect">
            <a:avLst/>
          </a:prstGeom>
          <a:noFill/>
          <a:ln>
            <a:noFill/>
          </a:ln>
        </p:spPr>
        <p:txBody>
          <a:bodyPr anchorCtr="0" anchor="t" bIns="68575" lIns="68575" spcFirstLastPara="1" rIns="68575" wrap="square" tIns="68575">
            <a:noAutofit/>
          </a:bodyPr>
          <a:lstStyle/>
          <a:p>
            <a:pPr indent="0" lvl="0" marL="0" marR="0" rtl="0" algn="just">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Solution Architect: </a:t>
            </a:r>
            <a:r>
              <a:rPr b="0" i="0" lang="en" sz="1100" u="none" cap="none" strike="noStrike">
                <a:solidFill>
                  <a:srgbClr val="000000"/>
                </a:solidFill>
                <a:latin typeface="Montserrat"/>
                <a:ea typeface="Montserrat"/>
                <a:cs typeface="Montserrat"/>
                <a:sym typeface="Montserrat"/>
              </a:rPr>
              <a:t> Senior resource with expertise across Development and Operations, helping outline the platform and application architecture and validate adherence to the agreed upon architecture and Confluent best practices according to defined project/roadmap objectives. </a:t>
            </a:r>
            <a:endParaRPr b="0" i="0" sz="11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ontserrat"/>
                <a:ea typeface="Montserrat"/>
                <a:cs typeface="Montserrat"/>
                <a:sym typeface="Montserrat"/>
              </a:rPr>
              <a:t>Sample Activities:</a:t>
            </a:r>
            <a:endParaRPr b="1"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1100" u="none" cap="none" strike="noStrike">
                <a:solidFill>
                  <a:srgbClr val="222222"/>
                </a:solidFill>
                <a:latin typeface="Montserrat"/>
                <a:ea typeface="Montserrat"/>
                <a:cs typeface="Montserrat"/>
                <a:sym typeface="Montserrat"/>
              </a:rPr>
              <a:t>Architecture and Design, Infrastructure and Sizing, Security Setup, Topic and Partition Strategy, Disaster Recovery, General Data strategy, Technical Lead</a:t>
            </a:r>
            <a:endParaRPr b="0"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t/>
            </a:r>
            <a:endParaRPr b="1" i="0" sz="11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t/>
            </a:r>
            <a:endParaRPr b="1" i="0" sz="1100" u="none" cap="none" strike="noStrike">
              <a:solidFill>
                <a:schemeClr val="dk1"/>
              </a:solidFill>
              <a:latin typeface="Montserrat"/>
              <a:ea typeface="Montserrat"/>
              <a:cs typeface="Montserrat"/>
              <a:sym typeface="Montserrat"/>
            </a:endParaRPr>
          </a:p>
          <a:p>
            <a:pPr indent="0" lvl="0" marL="0" rtl="0" algn="just">
              <a:spcBef>
                <a:spcPts val="0"/>
              </a:spcBef>
              <a:spcAft>
                <a:spcPts val="0"/>
              </a:spcAft>
              <a:buClr>
                <a:srgbClr val="000000"/>
              </a:buClr>
              <a:buSzPts val="600"/>
              <a:buFont typeface="Arial"/>
              <a:buNone/>
            </a:pPr>
            <a:r>
              <a:rPr b="1" lang="en" sz="1100">
                <a:latin typeface="Montserrat"/>
                <a:ea typeface="Montserrat"/>
                <a:cs typeface="Montserrat"/>
                <a:sym typeface="Montserrat"/>
              </a:rPr>
              <a:t>Field Engineer:</a:t>
            </a:r>
            <a:r>
              <a:rPr lang="en" sz="600"/>
              <a:t> </a:t>
            </a:r>
            <a:r>
              <a:rPr lang="en" sz="1100">
                <a:latin typeface="Montserrat"/>
                <a:ea typeface="Montserrat"/>
                <a:cs typeface="Montserrat"/>
                <a:sym typeface="Montserrat"/>
              </a:rPr>
              <a:t>Provides hands-on enablement and assurance working directly with customer development and operations teams in order to accelerate customer delivery time and accelerate customer self sufficiency.  May include activities such as coaching/guidance, paired programming, code review, configuration review, debugging, analysis, knowledge asset creation, knowledge transfer.  </a:t>
            </a:r>
            <a:endParaRPr sz="1100">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t/>
            </a:r>
            <a:endParaRPr b="1" sz="1100">
              <a:solidFill>
                <a:schemeClr val="dk1"/>
              </a:solidFill>
              <a:latin typeface="Montserrat"/>
              <a:ea typeface="Montserrat"/>
              <a:cs typeface="Montserrat"/>
              <a:sym typeface="Montserrat"/>
            </a:endParaRPr>
          </a:p>
          <a:p>
            <a:pPr indent="0" lvl="0" marL="0" rtl="0" algn="just">
              <a:spcBef>
                <a:spcPts val="0"/>
              </a:spcBef>
              <a:spcAft>
                <a:spcPts val="0"/>
              </a:spcAft>
              <a:buClr>
                <a:srgbClr val="231F20"/>
              </a:buClr>
              <a:buSzPts val="800"/>
              <a:buFont typeface="Arial"/>
              <a:buNone/>
            </a:pPr>
            <a:r>
              <a:rPr b="1" lang="en" sz="1100">
                <a:solidFill>
                  <a:srgbClr val="231F20"/>
                </a:solidFill>
                <a:latin typeface="Montserrat"/>
                <a:ea typeface="Montserrat"/>
                <a:cs typeface="Montserrat"/>
                <a:sym typeface="Montserrat"/>
              </a:rPr>
              <a:t>Sample Activities: </a:t>
            </a:r>
            <a:r>
              <a:rPr lang="en" sz="1100">
                <a:solidFill>
                  <a:srgbClr val="231F20"/>
                </a:solidFill>
                <a:latin typeface="Montserrat"/>
                <a:ea typeface="Montserrat"/>
                <a:cs typeface="Montserrat"/>
                <a:sym typeface="Montserrat"/>
              </a:rPr>
              <a:t>Peer programming, code review, configuration review, debugging, analysis, knowledge asset creation, knowledge transfer.</a:t>
            </a:r>
            <a:endParaRPr b="1" sz="11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t/>
            </a:r>
            <a:endParaRPr b="1" sz="11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t/>
            </a:r>
            <a:endParaRPr b="1" sz="11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rPr b="1" i="0" lang="en" sz="1100" u="none" cap="none" strike="noStrike">
                <a:solidFill>
                  <a:srgbClr val="231F20"/>
                </a:solidFill>
                <a:latin typeface="Montserrat"/>
                <a:ea typeface="Montserrat"/>
                <a:cs typeface="Montserrat"/>
                <a:sym typeface="Montserrat"/>
              </a:rPr>
              <a:t>Engagement Manager: </a:t>
            </a:r>
            <a:r>
              <a:rPr b="0" i="0" lang="en" sz="1100" u="none" cap="none" strike="noStrike">
                <a:solidFill>
                  <a:srgbClr val="231F20"/>
                </a:solidFill>
                <a:latin typeface="Montserrat"/>
                <a:ea typeface="Montserrat"/>
                <a:cs typeface="Montserrat"/>
                <a:sym typeface="Montserrat"/>
              </a:rPr>
              <a:t>The Engagement Manager will assist in defining and refining customer implementation roadmap, working with customer to unblock advisory and assurance activity impediments, contributes implementation and planning expertise to customer management</a:t>
            </a:r>
            <a:endParaRPr b="0" i="0" sz="1100" u="none" cap="none" strike="noStrike">
              <a:solidFill>
                <a:srgbClr val="231F2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t/>
            </a:r>
            <a:endParaRPr b="1" i="0" sz="1100" u="none" cap="none" strike="noStrike">
              <a:solidFill>
                <a:srgbClr val="231F2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800"/>
              <a:buFont typeface="Arial"/>
              <a:buNone/>
            </a:pPr>
            <a:r>
              <a:rPr b="1" i="0" lang="en" sz="1100" u="none" cap="none" strike="noStrike">
                <a:solidFill>
                  <a:srgbClr val="231F20"/>
                </a:solidFill>
                <a:latin typeface="Montserrat"/>
                <a:ea typeface="Montserrat"/>
                <a:cs typeface="Montserrat"/>
                <a:sym typeface="Montserrat"/>
              </a:rPr>
              <a:t>Sample Activities:</a:t>
            </a:r>
            <a:endParaRPr b="1" i="0" sz="1100" u="none" cap="none" strike="noStrike">
              <a:solidFill>
                <a:srgbClr val="231F2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800"/>
              <a:buFont typeface="Arial"/>
              <a:buNone/>
            </a:pPr>
            <a:r>
              <a:rPr b="0" i="0" lang="en" sz="1100" u="none" cap="none" strike="noStrike">
                <a:solidFill>
                  <a:srgbClr val="231F20"/>
                </a:solidFill>
                <a:latin typeface="Montserrat"/>
                <a:ea typeface="Montserrat"/>
                <a:cs typeface="Montserrat"/>
                <a:sym typeface="Montserrat"/>
              </a:rPr>
              <a:t>Coordination activities, Single Point of contact for all Delivery activities, Steering Board member (QBR), Accountable for Delivery Quality, Support Sales with Status meetings and report, etc. </a:t>
            </a:r>
            <a:endParaRPr b="0" i="0" sz="1100" u="none" cap="none" strike="noStrike">
              <a:solidFill>
                <a:srgbClr val="231F2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231F2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p:txBody>
      </p:sp>
      <p:sp>
        <p:nvSpPr>
          <p:cNvPr id="2933" name="Google Shape;2933;g357fd9e02d3_1_8444"/>
          <p:cNvSpPr txBox="1"/>
          <p:nvPr/>
        </p:nvSpPr>
        <p:spPr>
          <a:xfrm>
            <a:off x="171448" y="2333750"/>
            <a:ext cx="960300" cy="219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accent1"/>
              </a:solidFill>
              <a:latin typeface="Montserrat"/>
              <a:ea typeface="Montserrat"/>
              <a:cs typeface="Montserrat"/>
              <a:sym typeface="Montserrat"/>
            </a:endParaRPr>
          </a:p>
        </p:txBody>
      </p:sp>
      <p:sp>
        <p:nvSpPr>
          <p:cNvPr id="2934" name="Google Shape;2934;g357fd9e02d3_1_8444"/>
          <p:cNvSpPr txBox="1"/>
          <p:nvPr/>
        </p:nvSpPr>
        <p:spPr>
          <a:xfrm>
            <a:off x="57686" y="2321381"/>
            <a:ext cx="1104900" cy="219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accent1"/>
                </a:solidFill>
                <a:latin typeface="Montserrat"/>
                <a:ea typeface="Montserrat"/>
                <a:cs typeface="Montserrat"/>
                <a:sym typeface="Montserrat"/>
              </a:rPr>
              <a:t>Field Engineer</a:t>
            </a:r>
            <a:endParaRPr b="1" i="0" sz="1100" u="none" cap="none" strike="noStrike">
              <a:solidFill>
                <a:schemeClr val="accent1"/>
              </a:solidFill>
              <a:latin typeface="Montserrat"/>
              <a:ea typeface="Montserrat"/>
              <a:cs typeface="Montserrat"/>
              <a:sym typeface="Montserrat"/>
            </a:endParaRPr>
          </a:p>
        </p:txBody>
      </p:sp>
      <p:sp>
        <p:nvSpPr>
          <p:cNvPr id="2935" name="Google Shape;2935;g357fd9e02d3_1_8444"/>
          <p:cNvSpPr txBox="1"/>
          <p:nvPr/>
        </p:nvSpPr>
        <p:spPr>
          <a:xfrm>
            <a:off x="57686" y="3822738"/>
            <a:ext cx="1104900" cy="219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Montserrat"/>
                <a:ea typeface="Montserrat"/>
                <a:cs typeface="Montserrat"/>
                <a:sym typeface="Montserrat"/>
              </a:rPr>
              <a:t>Engagement Manager</a:t>
            </a:r>
            <a:endParaRPr b="1" i="0" sz="1100" u="none" cap="none" strike="noStrike">
              <a:solidFill>
                <a:schemeClr val="accent1"/>
              </a:solidFill>
              <a:latin typeface="Montserrat"/>
              <a:ea typeface="Montserrat"/>
              <a:cs typeface="Montserrat"/>
              <a:sym typeface="Montserrat"/>
            </a:endParaRPr>
          </a:p>
        </p:txBody>
      </p:sp>
      <p:pic>
        <p:nvPicPr>
          <p:cNvPr descr="Fichier:Logo Vaudoise Assurances.svg — Wikipédia" id="2936" name="Google Shape;2936;g357fd9e02d3_1_8444"/>
          <p:cNvPicPr preferRelativeResize="0"/>
          <p:nvPr/>
        </p:nvPicPr>
        <p:blipFill rotWithShape="1">
          <a:blip r:embed="rId3">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g357fd9e02d3_1_1935"/>
          <p:cNvSpPr txBox="1"/>
          <p:nvPr>
            <p:ph type="title"/>
          </p:nvPr>
        </p:nvSpPr>
        <p:spPr>
          <a:xfrm>
            <a:off x="457000" y="264088"/>
            <a:ext cx="7777200" cy="424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200"/>
              <a:buNone/>
            </a:pPr>
            <a:r>
              <a:rPr lang="en"/>
              <a:t>The Adoption Framework </a:t>
            </a:r>
            <a:endParaRPr/>
          </a:p>
        </p:txBody>
      </p:sp>
      <p:sp>
        <p:nvSpPr>
          <p:cNvPr id="2943" name="Google Shape;2943;g357fd9e02d3_1_1935"/>
          <p:cNvSpPr txBox="1"/>
          <p:nvPr>
            <p:ph idx="12" type="sldNum"/>
          </p:nvPr>
        </p:nvSpPr>
        <p:spPr>
          <a:xfrm>
            <a:off x="8394839" y="4656150"/>
            <a:ext cx="289200" cy="2382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500"/>
              <a:buFont typeface="Arial"/>
              <a:buNone/>
            </a:pPr>
            <a:fld id="{00000000-1234-1234-1234-123412341234}" type="slidenum">
              <a:rPr lang="en"/>
              <a:t>‹#›</a:t>
            </a:fld>
            <a:endParaRPr/>
          </a:p>
        </p:txBody>
      </p:sp>
      <p:pic>
        <p:nvPicPr>
          <p:cNvPr id="2944" name="Google Shape;2944;g357fd9e02d3_1_1935"/>
          <p:cNvPicPr preferRelativeResize="0"/>
          <p:nvPr/>
        </p:nvPicPr>
        <p:blipFill rotWithShape="1">
          <a:blip r:embed="rId3">
            <a:alphaModFix/>
          </a:blip>
          <a:srcRect b="0" l="0" r="0" t="0"/>
          <a:stretch/>
        </p:blipFill>
        <p:spPr>
          <a:xfrm>
            <a:off x="2696675" y="1152588"/>
            <a:ext cx="5987364" cy="2794888"/>
          </a:xfrm>
          <a:prstGeom prst="rect">
            <a:avLst/>
          </a:prstGeom>
          <a:noFill/>
          <a:ln>
            <a:noFill/>
          </a:ln>
        </p:spPr>
      </p:pic>
      <p:sp>
        <p:nvSpPr>
          <p:cNvPr id="2945" name="Google Shape;2945;g357fd9e02d3_1_1935"/>
          <p:cNvSpPr/>
          <p:nvPr/>
        </p:nvSpPr>
        <p:spPr>
          <a:xfrm>
            <a:off x="863719" y="1241941"/>
            <a:ext cx="1135500" cy="1135500"/>
          </a:xfrm>
          <a:prstGeom prst="ellipse">
            <a:avLst/>
          </a:prstGeom>
          <a:solidFill>
            <a:srgbClr val="FFFFFF"/>
          </a:solidFill>
          <a:ln>
            <a:noFill/>
          </a:ln>
          <a:effectLst>
            <a:outerShdw blurRad="614363" rotWithShape="0" algn="bl" dir="4080000" dist="209550">
              <a:srgbClr val="000000">
                <a:alpha val="784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173361"/>
              </a:solidFill>
              <a:latin typeface="Montserrat"/>
              <a:ea typeface="Montserrat"/>
              <a:cs typeface="Montserrat"/>
              <a:sym typeface="Montserrat"/>
            </a:endParaRPr>
          </a:p>
        </p:txBody>
      </p:sp>
      <p:sp>
        <p:nvSpPr>
          <p:cNvPr id="2946" name="Google Shape;2946;g357fd9e02d3_1_1935"/>
          <p:cNvSpPr/>
          <p:nvPr/>
        </p:nvSpPr>
        <p:spPr>
          <a:xfrm>
            <a:off x="457000" y="3016919"/>
            <a:ext cx="1948800" cy="1239300"/>
          </a:xfrm>
          <a:prstGeom prst="rect">
            <a:avLst/>
          </a:prstGeom>
          <a:noFill/>
          <a:ln>
            <a:noFill/>
          </a:ln>
        </p:spPr>
        <p:txBody>
          <a:bodyPr anchorCtr="0" anchor="t" bIns="22850" lIns="45725" spcFirstLastPara="1" rIns="45725" wrap="square" tIns="22850">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Montserrat"/>
                <a:ea typeface="Montserrat"/>
                <a:cs typeface="Montserrat"/>
                <a:sym typeface="Montserrat"/>
              </a:rPr>
              <a:t>The Adoption Framework is a collection of topics, organized by theme, that are necessary along the maturation &amp; implementation of data in motion</a:t>
            </a:r>
            <a:endParaRPr b="0" i="0" sz="9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p:txBody>
      </p:sp>
      <p:sp>
        <p:nvSpPr>
          <p:cNvPr id="2947" name="Google Shape;2947;g357fd9e02d3_1_1935"/>
          <p:cNvSpPr txBox="1"/>
          <p:nvPr/>
        </p:nvSpPr>
        <p:spPr>
          <a:xfrm>
            <a:off x="850219" y="2610168"/>
            <a:ext cx="1162500" cy="355800"/>
          </a:xfrm>
          <a:prstGeom prst="rect">
            <a:avLst/>
          </a:prstGeom>
          <a:noFill/>
          <a:ln>
            <a:noFill/>
          </a:ln>
        </p:spPr>
        <p:txBody>
          <a:bodyPr anchorCtr="0" anchor="b"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Montserrat"/>
                <a:ea typeface="Montserrat"/>
                <a:cs typeface="Montserrat"/>
                <a:sym typeface="Montserrat"/>
              </a:rPr>
              <a:t>Adoption Framework</a:t>
            </a:r>
            <a:endParaRPr b="1" i="0" sz="1100" u="none" cap="none" strike="noStrike">
              <a:solidFill>
                <a:schemeClr val="dk1"/>
              </a:solidFill>
              <a:latin typeface="Montserrat"/>
              <a:ea typeface="Montserrat"/>
              <a:cs typeface="Montserrat"/>
              <a:sym typeface="Montserrat"/>
            </a:endParaRPr>
          </a:p>
        </p:txBody>
      </p:sp>
      <p:grpSp>
        <p:nvGrpSpPr>
          <p:cNvPr id="2948" name="Google Shape;2948;g357fd9e02d3_1_1935"/>
          <p:cNvGrpSpPr/>
          <p:nvPr/>
        </p:nvGrpSpPr>
        <p:grpSpPr>
          <a:xfrm>
            <a:off x="1249577" y="1611410"/>
            <a:ext cx="363648" cy="396555"/>
            <a:chOff x="5715755" y="6011791"/>
            <a:chExt cx="727297" cy="793110"/>
          </a:xfrm>
        </p:grpSpPr>
        <p:sp>
          <p:nvSpPr>
            <p:cNvPr id="2949" name="Google Shape;2949;g357fd9e02d3_1_1935"/>
            <p:cNvSpPr/>
            <p:nvPr/>
          </p:nvSpPr>
          <p:spPr>
            <a:xfrm>
              <a:off x="5715755" y="6173906"/>
              <a:ext cx="219738" cy="470064"/>
            </a:xfrm>
            <a:custGeom>
              <a:rect b="b" l="l" r="r" t="t"/>
              <a:pathLst>
                <a:path extrusionOk="0" h="4764" w="2227">
                  <a:moveTo>
                    <a:pt x="2227" y="4763"/>
                  </a:moveTo>
                  <a:cubicBezTo>
                    <a:pt x="1000" y="4763"/>
                    <a:pt x="0" y="3692"/>
                    <a:pt x="0" y="2382"/>
                  </a:cubicBezTo>
                  <a:cubicBezTo>
                    <a:pt x="0" y="1072"/>
                    <a:pt x="1000" y="1"/>
                    <a:pt x="2227" y="1"/>
                  </a:cubicBezTo>
                  <a:lnTo>
                    <a:pt x="2227" y="894"/>
                  </a:lnTo>
                  <a:cubicBezTo>
                    <a:pt x="1489" y="894"/>
                    <a:pt x="893" y="1560"/>
                    <a:pt x="893" y="2382"/>
                  </a:cubicBezTo>
                  <a:cubicBezTo>
                    <a:pt x="893" y="3192"/>
                    <a:pt x="1489" y="3870"/>
                    <a:pt x="2227" y="3870"/>
                  </a:cubicBezTo>
                  <a:close/>
                </a:path>
              </a:pathLst>
            </a:custGeom>
            <a:gradFill>
              <a:gsLst>
                <a:gs pos="0">
                  <a:srgbClr val="38CCED">
                    <a:alpha val="34901"/>
                  </a:srgbClr>
                </a:gs>
                <a:gs pos="100000">
                  <a:schemeClr val="accent2"/>
                </a:gs>
              </a:gsLst>
              <a:lin ang="16200038"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g357fd9e02d3_1_1935"/>
            <p:cNvSpPr/>
            <p:nvPr/>
          </p:nvSpPr>
          <p:spPr>
            <a:xfrm>
              <a:off x="6038801" y="6158612"/>
              <a:ext cx="58807" cy="176323"/>
            </a:xfrm>
            <a:custGeom>
              <a:rect b="b" l="l" r="r" t="t"/>
              <a:pathLst>
                <a:path extrusionOk="0" h="1787" w="596">
                  <a:moveTo>
                    <a:pt x="298" y="1"/>
                  </a:moveTo>
                  <a:cubicBezTo>
                    <a:pt x="132" y="1"/>
                    <a:pt x="1" y="132"/>
                    <a:pt x="1" y="299"/>
                  </a:cubicBezTo>
                  <a:lnTo>
                    <a:pt x="1" y="1489"/>
                  </a:lnTo>
                  <a:cubicBezTo>
                    <a:pt x="1" y="1656"/>
                    <a:pt x="132" y="1787"/>
                    <a:pt x="298" y="1787"/>
                  </a:cubicBezTo>
                  <a:cubicBezTo>
                    <a:pt x="465" y="1787"/>
                    <a:pt x="596" y="1656"/>
                    <a:pt x="596" y="1489"/>
                  </a:cubicBezTo>
                  <a:lnTo>
                    <a:pt x="596" y="299"/>
                  </a:lnTo>
                  <a:cubicBezTo>
                    <a:pt x="596" y="132"/>
                    <a:pt x="465" y="1"/>
                    <a:pt x="298" y="1"/>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g357fd9e02d3_1_1935"/>
            <p:cNvSpPr/>
            <p:nvPr/>
          </p:nvSpPr>
          <p:spPr>
            <a:xfrm>
              <a:off x="6038801" y="6496951"/>
              <a:ext cx="58807" cy="161029"/>
            </a:xfrm>
            <a:custGeom>
              <a:rect b="b" l="l" r="r" t="t"/>
              <a:pathLst>
                <a:path extrusionOk="0" h="1632" w="596">
                  <a:moveTo>
                    <a:pt x="298" y="1"/>
                  </a:moveTo>
                  <a:cubicBezTo>
                    <a:pt x="132" y="1"/>
                    <a:pt x="1" y="132"/>
                    <a:pt x="1" y="299"/>
                  </a:cubicBezTo>
                  <a:lnTo>
                    <a:pt x="1" y="1334"/>
                  </a:lnTo>
                  <a:cubicBezTo>
                    <a:pt x="1" y="1501"/>
                    <a:pt x="132" y="1632"/>
                    <a:pt x="298" y="1632"/>
                  </a:cubicBezTo>
                  <a:cubicBezTo>
                    <a:pt x="465" y="1632"/>
                    <a:pt x="596" y="1501"/>
                    <a:pt x="596" y="1334"/>
                  </a:cubicBezTo>
                  <a:lnTo>
                    <a:pt x="596" y="299"/>
                  </a:lnTo>
                  <a:cubicBezTo>
                    <a:pt x="596" y="132"/>
                    <a:pt x="465" y="1"/>
                    <a:pt x="298" y="1"/>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g357fd9e02d3_1_1935"/>
            <p:cNvSpPr/>
            <p:nvPr/>
          </p:nvSpPr>
          <p:spPr>
            <a:xfrm>
              <a:off x="6142207" y="6271589"/>
              <a:ext cx="149288" cy="117417"/>
            </a:xfrm>
            <a:custGeom>
              <a:rect b="b" l="l" r="r" t="t"/>
              <a:pathLst>
                <a:path extrusionOk="0" h="1190" w="1513">
                  <a:moveTo>
                    <a:pt x="1165" y="0"/>
                  </a:moveTo>
                  <a:cubicBezTo>
                    <a:pt x="1103" y="0"/>
                    <a:pt x="1042" y="20"/>
                    <a:pt x="989" y="58"/>
                  </a:cubicBezTo>
                  <a:lnTo>
                    <a:pt x="167" y="654"/>
                  </a:lnTo>
                  <a:cubicBezTo>
                    <a:pt x="36" y="761"/>
                    <a:pt x="0" y="939"/>
                    <a:pt x="107" y="1070"/>
                  </a:cubicBezTo>
                  <a:cubicBezTo>
                    <a:pt x="167" y="1154"/>
                    <a:pt x="262" y="1189"/>
                    <a:pt x="346" y="1189"/>
                  </a:cubicBezTo>
                  <a:cubicBezTo>
                    <a:pt x="405" y="1189"/>
                    <a:pt x="465" y="1166"/>
                    <a:pt x="524" y="1130"/>
                  </a:cubicBezTo>
                  <a:lnTo>
                    <a:pt x="1346" y="535"/>
                  </a:lnTo>
                  <a:cubicBezTo>
                    <a:pt x="1477" y="439"/>
                    <a:pt x="1512" y="261"/>
                    <a:pt x="1405" y="118"/>
                  </a:cubicBezTo>
                  <a:cubicBezTo>
                    <a:pt x="1342" y="40"/>
                    <a:pt x="1253" y="0"/>
                    <a:pt x="1165"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g357fd9e02d3_1_1935"/>
            <p:cNvSpPr/>
            <p:nvPr/>
          </p:nvSpPr>
          <p:spPr>
            <a:xfrm>
              <a:off x="6143391" y="6442683"/>
              <a:ext cx="148104" cy="107254"/>
            </a:xfrm>
            <a:custGeom>
              <a:rect b="b" l="l" r="r" t="t"/>
              <a:pathLst>
                <a:path extrusionOk="0" h="1087" w="1501">
                  <a:moveTo>
                    <a:pt x="346" y="0"/>
                  </a:moveTo>
                  <a:cubicBezTo>
                    <a:pt x="242" y="0"/>
                    <a:pt x="140" y="57"/>
                    <a:pt x="84" y="146"/>
                  </a:cubicBezTo>
                  <a:cubicBezTo>
                    <a:pt x="0" y="277"/>
                    <a:pt x="60" y="456"/>
                    <a:pt x="191" y="551"/>
                  </a:cubicBezTo>
                  <a:lnTo>
                    <a:pt x="1012" y="1039"/>
                  </a:lnTo>
                  <a:cubicBezTo>
                    <a:pt x="1048" y="1063"/>
                    <a:pt x="1107" y="1087"/>
                    <a:pt x="1155" y="1087"/>
                  </a:cubicBezTo>
                  <a:cubicBezTo>
                    <a:pt x="1262" y="1087"/>
                    <a:pt x="1369" y="1027"/>
                    <a:pt x="1405" y="932"/>
                  </a:cubicBezTo>
                  <a:cubicBezTo>
                    <a:pt x="1500" y="801"/>
                    <a:pt x="1441" y="622"/>
                    <a:pt x="1310" y="527"/>
                  </a:cubicBezTo>
                  <a:lnTo>
                    <a:pt x="488" y="39"/>
                  </a:lnTo>
                  <a:cubicBezTo>
                    <a:pt x="443" y="12"/>
                    <a:pt x="394" y="0"/>
                    <a:pt x="346"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g357fd9e02d3_1_1935"/>
            <p:cNvSpPr/>
            <p:nvPr/>
          </p:nvSpPr>
          <p:spPr>
            <a:xfrm>
              <a:off x="5964798" y="6011791"/>
              <a:ext cx="205727" cy="205727"/>
            </a:xfrm>
            <a:custGeom>
              <a:rect b="b" l="l" r="r" t="t"/>
              <a:pathLst>
                <a:path extrusionOk="0" h="2085" w="2085">
                  <a:moveTo>
                    <a:pt x="1048" y="596"/>
                  </a:moveTo>
                  <a:cubicBezTo>
                    <a:pt x="1286" y="596"/>
                    <a:pt x="1489" y="786"/>
                    <a:pt x="1489" y="1048"/>
                  </a:cubicBezTo>
                  <a:cubicBezTo>
                    <a:pt x="1489" y="1298"/>
                    <a:pt x="1298" y="1489"/>
                    <a:pt x="1048" y="1489"/>
                  </a:cubicBezTo>
                  <a:cubicBezTo>
                    <a:pt x="786" y="1489"/>
                    <a:pt x="596" y="1298"/>
                    <a:pt x="596" y="1048"/>
                  </a:cubicBezTo>
                  <a:cubicBezTo>
                    <a:pt x="596" y="786"/>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g357fd9e02d3_1_1935"/>
            <p:cNvSpPr/>
            <p:nvPr/>
          </p:nvSpPr>
          <p:spPr>
            <a:xfrm>
              <a:off x="5964798" y="6599174"/>
              <a:ext cx="205727" cy="205727"/>
            </a:xfrm>
            <a:custGeom>
              <a:rect b="b" l="l" r="r" t="t"/>
              <a:pathLst>
                <a:path extrusionOk="0" h="2085" w="2085">
                  <a:moveTo>
                    <a:pt x="1048" y="596"/>
                  </a:moveTo>
                  <a:cubicBezTo>
                    <a:pt x="1286" y="596"/>
                    <a:pt x="1489" y="787"/>
                    <a:pt x="1489" y="1048"/>
                  </a:cubicBezTo>
                  <a:cubicBezTo>
                    <a:pt x="1489" y="1298"/>
                    <a:pt x="1298" y="1489"/>
                    <a:pt x="1048" y="1489"/>
                  </a:cubicBezTo>
                  <a:cubicBezTo>
                    <a:pt x="786" y="1489"/>
                    <a:pt x="596" y="1298"/>
                    <a:pt x="596" y="1048"/>
                  </a:cubicBezTo>
                  <a:cubicBezTo>
                    <a:pt x="596" y="787"/>
                    <a:pt x="786" y="596"/>
                    <a:pt x="1048" y="596"/>
                  </a:cubicBezTo>
                  <a:close/>
                  <a:moveTo>
                    <a:pt x="1048" y="1"/>
                  </a:moveTo>
                  <a:cubicBezTo>
                    <a:pt x="465" y="1"/>
                    <a:pt x="0" y="465"/>
                    <a:pt x="0" y="1048"/>
                  </a:cubicBezTo>
                  <a:cubicBezTo>
                    <a:pt x="0" y="1620"/>
                    <a:pt x="465" y="2084"/>
                    <a:pt x="1048" y="2084"/>
                  </a:cubicBezTo>
                  <a:cubicBezTo>
                    <a:pt x="1608" y="2084"/>
                    <a:pt x="2084" y="1620"/>
                    <a:pt x="2084" y="1048"/>
                  </a:cubicBezTo>
                  <a:cubicBezTo>
                    <a:pt x="2084" y="465"/>
                    <a:pt x="1632" y="1"/>
                    <a:pt x="1048" y="1"/>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g357fd9e02d3_1_1935"/>
            <p:cNvSpPr/>
            <p:nvPr/>
          </p:nvSpPr>
          <p:spPr>
            <a:xfrm>
              <a:off x="6229135" y="6153975"/>
              <a:ext cx="213917" cy="204444"/>
            </a:xfrm>
            <a:custGeom>
              <a:rect b="b" l="l" r="r" t="t"/>
              <a:pathLst>
                <a:path extrusionOk="0" h="2072" w="2168">
                  <a:moveTo>
                    <a:pt x="1072" y="584"/>
                  </a:moveTo>
                  <a:cubicBezTo>
                    <a:pt x="1120" y="584"/>
                    <a:pt x="1155" y="584"/>
                    <a:pt x="1191" y="596"/>
                  </a:cubicBezTo>
                  <a:cubicBezTo>
                    <a:pt x="1310" y="631"/>
                    <a:pt x="1405" y="703"/>
                    <a:pt x="1465" y="810"/>
                  </a:cubicBezTo>
                  <a:cubicBezTo>
                    <a:pt x="1524" y="917"/>
                    <a:pt x="1536" y="1036"/>
                    <a:pt x="1501" y="1155"/>
                  </a:cubicBezTo>
                  <a:cubicBezTo>
                    <a:pt x="1477" y="1274"/>
                    <a:pt x="1405" y="1358"/>
                    <a:pt x="1298" y="1417"/>
                  </a:cubicBezTo>
                  <a:cubicBezTo>
                    <a:pt x="1225" y="1458"/>
                    <a:pt x="1146" y="1476"/>
                    <a:pt x="1066" y="1476"/>
                  </a:cubicBezTo>
                  <a:cubicBezTo>
                    <a:pt x="1028" y="1476"/>
                    <a:pt x="991" y="1472"/>
                    <a:pt x="953" y="1465"/>
                  </a:cubicBezTo>
                  <a:cubicBezTo>
                    <a:pt x="834" y="1429"/>
                    <a:pt x="750" y="1358"/>
                    <a:pt x="691" y="1250"/>
                  </a:cubicBezTo>
                  <a:cubicBezTo>
                    <a:pt x="631" y="1155"/>
                    <a:pt x="619" y="1036"/>
                    <a:pt x="643" y="917"/>
                  </a:cubicBezTo>
                  <a:cubicBezTo>
                    <a:pt x="679" y="798"/>
                    <a:pt x="750" y="703"/>
                    <a:pt x="858" y="643"/>
                  </a:cubicBezTo>
                  <a:cubicBezTo>
                    <a:pt x="929" y="596"/>
                    <a:pt x="1000" y="584"/>
                    <a:pt x="1072" y="584"/>
                  </a:cubicBezTo>
                  <a:close/>
                  <a:moveTo>
                    <a:pt x="1090" y="0"/>
                  </a:moveTo>
                  <a:cubicBezTo>
                    <a:pt x="911" y="0"/>
                    <a:pt x="731" y="48"/>
                    <a:pt x="572" y="143"/>
                  </a:cubicBezTo>
                  <a:cubicBezTo>
                    <a:pt x="322" y="274"/>
                    <a:pt x="155" y="500"/>
                    <a:pt x="84" y="762"/>
                  </a:cubicBezTo>
                  <a:cubicBezTo>
                    <a:pt x="0" y="1036"/>
                    <a:pt x="48" y="1310"/>
                    <a:pt x="179" y="1548"/>
                  </a:cubicBezTo>
                  <a:cubicBezTo>
                    <a:pt x="322" y="1810"/>
                    <a:pt x="536" y="1965"/>
                    <a:pt x="810" y="2048"/>
                  </a:cubicBezTo>
                  <a:cubicBezTo>
                    <a:pt x="893" y="2060"/>
                    <a:pt x="989" y="2072"/>
                    <a:pt x="1072" y="2072"/>
                  </a:cubicBezTo>
                  <a:cubicBezTo>
                    <a:pt x="1251" y="2072"/>
                    <a:pt x="1429" y="2024"/>
                    <a:pt x="1596" y="1941"/>
                  </a:cubicBezTo>
                  <a:cubicBezTo>
                    <a:pt x="1846" y="1798"/>
                    <a:pt x="2013" y="1584"/>
                    <a:pt x="2084" y="1310"/>
                  </a:cubicBezTo>
                  <a:cubicBezTo>
                    <a:pt x="2167" y="1048"/>
                    <a:pt x="2120" y="762"/>
                    <a:pt x="1989" y="524"/>
                  </a:cubicBezTo>
                  <a:cubicBezTo>
                    <a:pt x="1846" y="274"/>
                    <a:pt x="1620" y="107"/>
                    <a:pt x="1358" y="36"/>
                  </a:cubicBezTo>
                  <a:cubicBezTo>
                    <a:pt x="1270" y="12"/>
                    <a:pt x="1180" y="0"/>
                    <a:pt x="1090"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g357fd9e02d3_1_1935"/>
            <p:cNvSpPr/>
            <p:nvPr/>
          </p:nvSpPr>
          <p:spPr>
            <a:xfrm>
              <a:off x="6222031" y="6461924"/>
              <a:ext cx="221021" cy="205530"/>
            </a:xfrm>
            <a:custGeom>
              <a:rect b="b" l="l" r="r" t="t"/>
              <a:pathLst>
                <a:path extrusionOk="0" h="2083" w="2240">
                  <a:moveTo>
                    <a:pt x="1164" y="592"/>
                  </a:moveTo>
                  <a:cubicBezTo>
                    <a:pt x="1360" y="592"/>
                    <a:pt x="1536" y="716"/>
                    <a:pt x="1596" y="915"/>
                  </a:cubicBezTo>
                  <a:cubicBezTo>
                    <a:pt x="1620" y="1035"/>
                    <a:pt x="1608" y="1154"/>
                    <a:pt x="1549" y="1261"/>
                  </a:cubicBezTo>
                  <a:cubicBezTo>
                    <a:pt x="1489" y="1368"/>
                    <a:pt x="1406" y="1439"/>
                    <a:pt x="1287" y="1463"/>
                  </a:cubicBezTo>
                  <a:cubicBezTo>
                    <a:pt x="1248" y="1473"/>
                    <a:pt x="1209" y="1477"/>
                    <a:pt x="1170" y="1477"/>
                  </a:cubicBezTo>
                  <a:cubicBezTo>
                    <a:pt x="969" y="1477"/>
                    <a:pt x="777" y="1353"/>
                    <a:pt x="727" y="1154"/>
                  </a:cubicBezTo>
                  <a:cubicBezTo>
                    <a:pt x="668" y="915"/>
                    <a:pt x="811" y="665"/>
                    <a:pt x="1049" y="606"/>
                  </a:cubicBezTo>
                  <a:cubicBezTo>
                    <a:pt x="1087" y="596"/>
                    <a:pt x="1126" y="592"/>
                    <a:pt x="1164" y="592"/>
                  </a:cubicBezTo>
                  <a:close/>
                  <a:moveTo>
                    <a:pt x="1146" y="1"/>
                  </a:moveTo>
                  <a:cubicBezTo>
                    <a:pt x="1058" y="1"/>
                    <a:pt x="970" y="12"/>
                    <a:pt x="882" y="34"/>
                  </a:cubicBezTo>
                  <a:cubicBezTo>
                    <a:pt x="334" y="189"/>
                    <a:pt x="1" y="773"/>
                    <a:pt x="156" y="1320"/>
                  </a:cubicBezTo>
                  <a:cubicBezTo>
                    <a:pt x="287" y="1785"/>
                    <a:pt x="703" y="2082"/>
                    <a:pt x="1168" y="2082"/>
                  </a:cubicBezTo>
                  <a:cubicBezTo>
                    <a:pt x="1251" y="2082"/>
                    <a:pt x="1346" y="2058"/>
                    <a:pt x="1430" y="2047"/>
                  </a:cubicBezTo>
                  <a:cubicBezTo>
                    <a:pt x="1704" y="1975"/>
                    <a:pt x="1918" y="1797"/>
                    <a:pt x="2061" y="1558"/>
                  </a:cubicBezTo>
                  <a:cubicBezTo>
                    <a:pt x="2204" y="1320"/>
                    <a:pt x="2239" y="1035"/>
                    <a:pt x="2156" y="773"/>
                  </a:cubicBezTo>
                  <a:cubicBezTo>
                    <a:pt x="2036" y="303"/>
                    <a:pt x="1605" y="1"/>
                    <a:pt x="1146" y="1"/>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g357fd9e02d3_1_1935"/>
            <p:cNvSpPr/>
            <p:nvPr/>
          </p:nvSpPr>
          <p:spPr>
            <a:xfrm>
              <a:off x="5935394" y="6276128"/>
              <a:ext cx="279729" cy="279729"/>
            </a:xfrm>
            <a:custGeom>
              <a:rect b="b" l="l" r="r" t="t"/>
              <a:pathLst>
                <a:path extrusionOk="0" h="2835" w="2835">
                  <a:moveTo>
                    <a:pt x="1418" y="596"/>
                  </a:moveTo>
                  <a:cubicBezTo>
                    <a:pt x="1870" y="596"/>
                    <a:pt x="2239" y="965"/>
                    <a:pt x="2239" y="1417"/>
                  </a:cubicBezTo>
                  <a:cubicBezTo>
                    <a:pt x="2239" y="1858"/>
                    <a:pt x="1870" y="2239"/>
                    <a:pt x="1418" y="2239"/>
                  </a:cubicBezTo>
                  <a:cubicBezTo>
                    <a:pt x="977" y="2239"/>
                    <a:pt x="596" y="1858"/>
                    <a:pt x="596" y="1417"/>
                  </a:cubicBezTo>
                  <a:cubicBezTo>
                    <a:pt x="596" y="965"/>
                    <a:pt x="977" y="596"/>
                    <a:pt x="1418" y="596"/>
                  </a:cubicBezTo>
                  <a:close/>
                  <a:moveTo>
                    <a:pt x="1418" y="0"/>
                  </a:moveTo>
                  <a:cubicBezTo>
                    <a:pt x="644" y="0"/>
                    <a:pt x="1" y="643"/>
                    <a:pt x="1" y="1417"/>
                  </a:cubicBezTo>
                  <a:cubicBezTo>
                    <a:pt x="1" y="2191"/>
                    <a:pt x="644" y="2834"/>
                    <a:pt x="1418" y="2834"/>
                  </a:cubicBezTo>
                  <a:cubicBezTo>
                    <a:pt x="2192" y="2834"/>
                    <a:pt x="2834" y="2191"/>
                    <a:pt x="2834" y="1417"/>
                  </a:cubicBezTo>
                  <a:cubicBezTo>
                    <a:pt x="2834" y="643"/>
                    <a:pt x="2192" y="0"/>
                    <a:pt x="1418"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9" name="Google Shape;2959;g357fd9e02d3_1_1935"/>
          <p:cNvSpPr/>
          <p:nvPr/>
        </p:nvSpPr>
        <p:spPr>
          <a:xfrm>
            <a:off x="5392075" y="2269000"/>
            <a:ext cx="289200" cy="159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g358f260d2dc_0_359"/>
          <p:cNvSpPr txBox="1"/>
          <p:nvPr>
            <p:ph type="title"/>
          </p:nvPr>
        </p:nvSpPr>
        <p:spPr>
          <a:xfrm>
            <a:off x="438891" y="328463"/>
            <a:ext cx="7777200" cy="4248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SzPts val="1800"/>
              <a:buNone/>
            </a:pPr>
            <a:r>
              <a:rPr lang="en"/>
              <a:t>Project Scheduling Guidelines</a:t>
            </a:r>
            <a:endParaRPr/>
          </a:p>
        </p:txBody>
      </p:sp>
      <p:sp>
        <p:nvSpPr>
          <p:cNvPr id="2966" name="Google Shape;2966;g358f260d2dc_0_359"/>
          <p:cNvSpPr txBox="1"/>
          <p:nvPr>
            <p:ph idx="12" type="sldNum"/>
          </p:nvPr>
        </p:nvSpPr>
        <p:spPr>
          <a:xfrm>
            <a:off x="8574165" y="4465651"/>
            <a:ext cx="289200" cy="2382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67" name="Google Shape;2967;g358f260d2dc_0_359"/>
          <p:cNvSpPr txBox="1"/>
          <p:nvPr>
            <p:ph idx="4294967295" type="subTitle"/>
          </p:nvPr>
        </p:nvSpPr>
        <p:spPr>
          <a:xfrm>
            <a:off x="438889" y="962550"/>
            <a:ext cx="3084900" cy="200100"/>
          </a:xfrm>
          <a:prstGeom prst="rect">
            <a:avLst/>
          </a:prstGeom>
          <a:noFill/>
          <a:ln>
            <a:noFill/>
          </a:ln>
        </p:spPr>
        <p:txBody>
          <a:bodyPr anchorCtr="0" anchor="ctr"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lang="en" sz="1100">
                <a:latin typeface="Montserrat SemiBold"/>
                <a:ea typeface="Montserrat SemiBold"/>
                <a:cs typeface="Montserrat SemiBold"/>
                <a:sym typeface="Montserrat SemiBold"/>
              </a:rPr>
              <a:t>Engagement Type / </a:t>
            </a:r>
            <a:r>
              <a:rPr b="0" i="0" lang="en" sz="1100" u="none" cap="none" strike="noStrike">
                <a:solidFill>
                  <a:schemeClr val="dk1"/>
                </a:solidFill>
                <a:latin typeface="Montserrat SemiBold"/>
                <a:ea typeface="Montserrat SemiBold"/>
                <a:cs typeface="Montserrat SemiBold"/>
                <a:sym typeface="Montserrat SemiBold"/>
              </a:rPr>
              <a:t>Video Conferencing </a:t>
            </a:r>
            <a:endParaRPr b="0" i="0" sz="1100" u="none" cap="none" strike="noStrike">
              <a:solidFill>
                <a:schemeClr val="dk1"/>
              </a:solidFill>
              <a:latin typeface="Montserrat SemiBold"/>
              <a:ea typeface="Montserrat SemiBold"/>
              <a:cs typeface="Montserrat SemiBold"/>
              <a:sym typeface="Montserrat SemiBold"/>
            </a:endParaRPr>
          </a:p>
        </p:txBody>
      </p:sp>
      <p:sp>
        <p:nvSpPr>
          <p:cNvPr id="2968" name="Google Shape;2968;g358f260d2dc_0_359"/>
          <p:cNvSpPr txBox="1"/>
          <p:nvPr>
            <p:ph idx="4294967295" type="subTitle"/>
          </p:nvPr>
        </p:nvSpPr>
        <p:spPr>
          <a:xfrm>
            <a:off x="438888" y="1177273"/>
            <a:ext cx="2596500" cy="200100"/>
          </a:xfrm>
          <a:prstGeom prst="rect">
            <a:avLst/>
          </a:prstGeom>
          <a:noFill/>
          <a:ln>
            <a:noFill/>
          </a:ln>
        </p:spPr>
        <p:txBody>
          <a:bodyPr anchorCtr="0" anchor="t"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lang="en" sz="900"/>
              <a:t>Fully remote &amp; </a:t>
            </a:r>
            <a:r>
              <a:rPr b="0" i="0" lang="en" sz="900" u="none" cap="none" strike="noStrike">
                <a:solidFill>
                  <a:schemeClr val="dk1"/>
                </a:solidFill>
                <a:latin typeface="Montserrat"/>
                <a:ea typeface="Montserrat"/>
                <a:cs typeface="Montserrat"/>
                <a:sym typeface="Montserrat"/>
              </a:rPr>
              <a:t>Microsoft Teams (preferred) </a:t>
            </a:r>
            <a:r>
              <a:rPr lang="en" sz="900"/>
              <a:t>/ Zoom </a:t>
            </a:r>
            <a:endParaRPr sz="900"/>
          </a:p>
          <a:p>
            <a:pPr indent="0" lvl="0" marL="0" rtl="0" algn="l">
              <a:lnSpc>
                <a:spcPct val="115000"/>
              </a:lnSpc>
              <a:spcBef>
                <a:spcPts val="500"/>
              </a:spcBef>
              <a:spcAft>
                <a:spcPts val="0"/>
              </a:spcAft>
              <a:buNone/>
            </a:pPr>
            <a:r>
              <a:rPr lang="en" sz="900"/>
              <a:t>Resource shall be available on Teams during scheduled days and working hours.</a:t>
            </a:r>
            <a:endParaRPr sz="900"/>
          </a:p>
          <a:p>
            <a:pPr indent="0" lvl="0" marL="0" marR="0" rtl="0" algn="l">
              <a:lnSpc>
                <a:spcPct val="100000"/>
              </a:lnSpc>
              <a:spcBef>
                <a:spcPts val="500"/>
              </a:spcBef>
              <a:spcAft>
                <a:spcPts val="0"/>
              </a:spcAft>
              <a:buClr>
                <a:schemeClr val="dk1"/>
              </a:buClr>
              <a:buSzPts val="1200"/>
              <a:buFont typeface="Montserrat"/>
              <a:buNone/>
            </a:pPr>
            <a:r>
              <a:t/>
            </a:r>
            <a:endParaRPr sz="900"/>
          </a:p>
          <a:p>
            <a:pPr indent="0" lvl="0" marL="0" marR="0" rtl="0" algn="l">
              <a:lnSpc>
                <a:spcPct val="100000"/>
              </a:lnSpc>
              <a:spcBef>
                <a:spcPts val="0"/>
              </a:spcBef>
              <a:spcAft>
                <a:spcPts val="0"/>
              </a:spcAft>
              <a:buClr>
                <a:schemeClr val="dk1"/>
              </a:buClr>
              <a:buSzPts val="1200"/>
              <a:buFont typeface="Montserrat"/>
              <a:buNone/>
            </a:pPr>
            <a:r>
              <a:t/>
            </a:r>
            <a:endParaRPr sz="900"/>
          </a:p>
          <a:p>
            <a:pPr indent="0" lvl="0" marL="0" marR="0" rtl="0" algn="l">
              <a:lnSpc>
                <a:spcPct val="100000"/>
              </a:lnSpc>
              <a:spcBef>
                <a:spcPts val="0"/>
              </a:spcBef>
              <a:spcAft>
                <a:spcPts val="0"/>
              </a:spcAft>
              <a:buClr>
                <a:schemeClr val="dk1"/>
              </a:buClr>
              <a:buSzPts val="1200"/>
              <a:buFont typeface="Montserrat"/>
              <a:buNone/>
            </a:pPr>
            <a:r>
              <a:t/>
            </a:r>
            <a:endParaRPr b="0" i="0" sz="900" u="none" cap="none" strike="noStrike">
              <a:solidFill>
                <a:schemeClr val="dk1"/>
              </a:solidFill>
              <a:latin typeface="Montserrat"/>
              <a:ea typeface="Montserrat"/>
              <a:cs typeface="Montserrat"/>
              <a:sym typeface="Montserrat"/>
            </a:endParaRPr>
          </a:p>
        </p:txBody>
      </p:sp>
      <p:sp>
        <p:nvSpPr>
          <p:cNvPr id="2969" name="Google Shape;2969;g358f260d2dc_0_359"/>
          <p:cNvSpPr/>
          <p:nvPr/>
        </p:nvSpPr>
        <p:spPr>
          <a:xfrm>
            <a:off x="4121173" y="858715"/>
            <a:ext cx="730200" cy="730200"/>
          </a:xfrm>
          <a:prstGeom prst="ellipse">
            <a:avLst/>
          </a:prstGeom>
          <a:solidFill>
            <a:srgbClr val="FFFFFF"/>
          </a:solidFill>
          <a:ln>
            <a:noFill/>
          </a:ln>
          <a:effectLst>
            <a:outerShdw blurRad="614363" rotWithShape="0" algn="bl" dir="4080000" dist="209550">
              <a:srgbClr val="000000">
                <a:alpha val="745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173361"/>
              </a:solidFill>
              <a:latin typeface="Montserrat"/>
              <a:ea typeface="Montserrat"/>
              <a:cs typeface="Montserrat"/>
              <a:sym typeface="Montserrat"/>
            </a:endParaRPr>
          </a:p>
        </p:txBody>
      </p:sp>
      <p:sp>
        <p:nvSpPr>
          <p:cNvPr id="2970" name="Google Shape;2970;g358f260d2dc_0_359"/>
          <p:cNvSpPr/>
          <p:nvPr/>
        </p:nvSpPr>
        <p:spPr>
          <a:xfrm>
            <a:off x="4944575" y="1146250"/>
            <a:ext cx="2802900" cy="947100"/>
          </a:xfrm>
          <a:prstGeom prst="rect">
            <a:avLst/>
          </a:prstGeom>
          <a:noFill/>
          <a:ln>
            <a:noFill/>
          </a:ln>
        </p:spPr>
        <p:txBody>
          <a:bodyPr anchorCtr="0" anchor="t" bIns="22850" lIns="45725" spcFirstLastPara="1" rIns="45725" wrap="square" tIns="22850">
            <a:noAutofit/>
          </a:bodyPr>
          <a:lstStyle/>
          <a:p>
            <a:pPr indent="0" lvl="0" marL="0" rtl="0" algn="l">
              <a:lnSpc>
                <a:spcPct val="115000"/>
              </a:lnSpc>
              <a:spcBef>
                <a:spcPts val="600"/>
              </a:spcBef>
              <a:spcAft>
                <a:spcPts val="0"/>
              </a:spcAft>
              <a:buNone/>
            </a:pPr>
            <a:r>
              <a:rPr lang="en" sz="900">
                <a:solidFill>
                  <a:schemeClr val="dk1"/>
                </a:solidFill>
                <a:latin typeface="Montserrat"/>
                <a:ea typeface="Montserrat"/>
                <a:cs typeface="Montserrat"/>
                <a:sym typeface="Montserrat"/>
              </a:rPr>
              <a:t>Professional Services engagement days will be scheduled with the Practice/Engagement Manager and will be delivered as per the agreed schedule. </a:t>
            </a:r>
            <a:endParaRPr sz="9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rPr lang="en" sz="900">
                <a:solidFill>
                  <a:schemeClr val="dk1"/>
                </a:solidFill>
                <a:latin typeface="Montserrat"/>
                <a:ea typeface="Montserrat"/>
                <a:cs typeface="Montserrat"/>
                <a:sym typeface="Montserrat"/>
              </a:rPr>
              <a:t>The lead time for resource scheduling is approximately 2 to 4 weeks, though efforts will be made to expedite this process when possible.</a:t>
            </a:r>
            <a:endParaRPr sz="9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rPr lang="en" sz="900">
                <a:solidFill>
                  <a:schemeClr val="dk1"/>
                </a:solidFill>
                <a:latin typeface="Montserrat"/>
                <a:ea typeface="Montserrat"/>
                <a:cs typeface="Montserrat"/>
                <a:sym typeface="Montserrat"/>
              </a:rPr>
              <a:t>Please provide at least 10 business days' notice for cancellations of scheduled engagements; otherwise, the days may be subject to forfeit.</a:t>
            </a:r>
            <a:endParaRPr sz="900">
              <a:solidFill>
                <a:schemeClr val="dk1"/>
              </a:solidFill>
              <a:latin typeface="Montserrat"/>
              <a:ea typeface="Montserrat"/>
              <a:cs typeface="Montserrat"/>
              <a:sym typeface="Montserrat"/>
            </a:endParaRPr>
          </a:p>
          <a:p>
            <a:pPr indent="0" lvl="0" marL="0" marR="0" rtl="0" algn="l">
              <a:lnSpc>
                <a:spcPct val="100000"/>
              </a:lnSpc>
              <a:spcBef>
                <a:spcPts val="600"/>
              </a:spcBef>
              <a:spcAft>
                <a:spcPts val="0"/>
              </a:spcAft>
              <a:buClr>
                <a:srgbClr val="000000"/>
              </a:buClr>
              <a:buSzPts val="900"/>
              <a:buFont typeface="Arial"/>
              <a:buNone/>
            </a:pPr>
            <a:r>
              <a:t/>
            </a:r>
            <a:endParaRPr sz="900">
              <a:solidFill>
                <a:schemeClr val="dk1"/>
              </a:solidFill>
              <a:latin typeface="Montserrat"/>
              <a:ea typeface="Montserrat"/>
              <a:cs typeface="Montserrat"/>
              <a:sym typeface="Montserrat"/>
            </a:endParaRPr>
          </a:p>
        </p:txBody>
      </p:sp>
      <p:sp>
        <p:nvSpPr>
          <p:cNvPr id="2971" name="Google Shape;2971;g358f260d2dc_0_359"/>
          <p:cNvSpPr txBox="1"/>
          <p:nvPr/>
        </p:nvSpPr>
        <p:spPr>
          <a:xfrm>
            <a:off x="4944569" y="914088"/>
            <a:ext cx="2138400" cy="2877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SemiBold"/>
                <a:ea typeface="Montserrat SemiBold"/>
                <a:cs typeface="Montserrat SemiBold"/>
                <a:sym typeface="Montserrat SemiBold"/>
              </a:rPr>
              <a:t>Scheduling</a:t>
            </a:r>
            <a:endParaRPr b="0" i="0" sz="1100" u="none" cap="none" strike="noStrike">
              <a:solidFill>
                <a:schemeClr val="dk1"/>
              </a:solidFill>
              <a:latin typeface="Montserrat SemiBold"/>
              <a:ea typeface="Montserrat SemiBold"/>
              <a:cs typeface="Montserrat SemiBold"/>
              <a:sym typeface="Montserrat SemiBold"/>
            </a:endParaRPr>
          </a:p>
        </p:txBody>
      </p:sp>
      <p:sp>
        <p:nvSpPr>
          <p:cNvPr id="2972" name="Google Shape;2972;g358f260d2dc_0_359"/>
          <p:cNvSpPr/>
          <p:nvPr/>
        </p:nvSpPr>
        <p:spPr>
          <a:xfrm>
            <a:off x="4121173" y="3137178"/>
            <a:ext cx="730200" cy="730200"/>
          </a:xfrm>
          <a:prstGeom prst="ellipse">
            <a:avLst/>
          </a:prstGeom>
          <a:solidFill>
            <a:srgbClr val="FFFFFF"/>
          </a:solidFill>
          <a:ln>
            <a:noFill/>
          </a:ln>
          <a:effectLst>
            <a:outerShdw blurRad="614363" rotWithShape="0" algn="bl" dir="4080000" dist="209550">
              <a:srgbClr val="000000">
                <a:alpha val="745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173361"/>
              </a:solidFill>
              <a:latin typeface="Montserrat"/>
              <a:ea typeface="Montserrat"/>
              <a:cs typeface="Montserrat"/>
              <a:sym typeface="Montserrat"/>
            </a:endParaRPr>
          </a:p>
        </p:txBody>
      </p:sp>
      <p:sp>
        <p:nvSpPr>
          <p:cNvPr id="2973" name="Google Shape;2973;g358f260d2dc_0_359"/>
          <p:cNvSpPr/>
          <p:nvPr/>
        </p:nvSpPr>
        <p:spPr>
          <a:xfrm>
            <a:off x="4944572" y="3432535"/>
            <a:ext cx="2569200" cy="5589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Montserrat"/>
                <a:ea typeface="Montserrat"/>
                <a:cs typeface="Montserrat"/>
                <a:sym typeface="Montserrat"/>
              </a:rPr>
              <a:t>Engagements are booked for full 8 hours days but the expectation is that not all 8 hours will be interactive. </a:t>
            </a:r>
            <a:endParaRPr b="0" i="0" sz="9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Montserrat"/>
                <a:ea typeface="Montserrat"/>
                <a:cs typeface="Montserrat"/>
                <a:sym typeface="Montserrat"/>
              </a:rPr>
              <a:t>E.g 4 hour workshops with the remaining balance of the day used solely for offline engagement activities such environment preparation, reviews, documentation and researching recommendations based on scope of engagement</a:t>
            </a:r>
            <a:endParaRPr b="0" i="0" sz="900" u="none" cap="none" strike="noStrike">
              <a:solidFill>
                <a:schemeClr val="dk1"/>
              </a:solidFill>
              <a:latin typeface="Montserrat"/>
              <a:ea typeface="Montserrat"/>
              <a:cs typeface="Montserrat"/>
              <a:sym typeface="Montserrat"/>
            </a:endParaRPr>
          </a:p>
        </p:txBody>
      </p:sp>
      <p:sp>
        <p:nvSpPr>
          <p:cNvPr id="2974" name="Google Shape;2974;g358f260d2dc_0_359"/>
          <p:cNvSpPr txBox="1"/>
          <p:nvPr/>
        </p:nvSpPr>
        <p:spPr>
          <a:xfrm>
            <a:off x="4944569" y="3200373"/>
            <a:ext cx="2138400" cy="2877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SemiBold"/>
                <a:ea typeface="Montserrat SemiBold"/>
                <a:cs typeface="Montserrat SemiBold"/>
                <a:sym typeface="Montserrat SemiBold"/>
              </a:rPr>
              <a:t>Online / Offline Work</a:t>
            </a:r>
            <a:endParaRPr b="0" i="0" sz="1100" u="none" cap="none" strike="noStrike">
              <a:solidFill>
                <a:schemeClr val="dk1"/>
              </a:solidFill>
              <a:latin typeface="Montserrat SemiBold"/>
              <a:ea typeface="Montserrat SemiBold"/>
              <a:cs typeface="Montserrat SemiBold"/>
              <a:sym typeface="Montserrat SemiBold"/>
            </a:endParaRPr>
          </a:p>
        </p:txBody>
      </p:sp>
      <p:grpSp>
        <p:nvGrpSpPr>
          <p:cNvPr id="2975" name="Google Shape;2975;g358f260d2dc_0_359"/>
          <p:cNvGrpSpPr/>
          <p:nvPr/>
        </p:nvGrpSpPr>
        <p:grpSpPr>
          <a:xfrm>
            <a:off x="4314813" y="1025000"/>
            <a:ext cx="342770" cy="398339"/>
            <a:chOff x="5561390" y="6918828"/>
            <a:chExt cx="315017" cy="366053"/>
          </a:xfrm>
        </p:grpSpPr>
        <p:sp>
          <p:nvSpPr>
            <p:cNvPr id="2976" name="Google Shape;2976;g358f260d2dc_0_359"/>
            <p:cNvSpPr/>
            <p:nvPr/>
          </p:nvSpPr>
          <p:spPr>
            <a:xfrm>
              <a:off x="5707660" y="7043316"/>
              <a:ext cx="70095" cy="102768"/>
            </a:xfrm>
            <a:custGeom>
              <a:rect b="b" l="l" r="r" t="t"/>
              <a:pathLst>
                <a:path extrusionOk="0" h="1623" w="1107">
                  <a:moveTo>
                    <a:pt x="462" y="1"/>
                  </a:moveTo>
                  <a:lnTo>
                    <a:pt x="462" y="172"/>
                  </a:lnTo>
                  <a:cubicBezTo>
                    <a:pt x="215" y="215"/>
                    <a:pt x="54" y="344"/>
                    <a:pt x="54" y="559"/>
                  </a:cubicBezTo>
                  <a:cubicBezTo>
                    <a:pt x="54" y="774"/>
                    <a:pt x="204" y="903"/>
                    <a:pt x="462" y="935"/>
                  </a:cubicBezTo>
                  <a:lnTo>
                    <a:pt x="527" y="957"/>
                  </a:lnTo>
                  <a:cubicBezTo>
                    <a:pt x="698" y="978"/>
                    <a:pt x="784" y="1010"/>
                    <a:pt x="784" y="1075"/>
                  </a:cubicBezTo>
                  <a:cubicBezTo>
                    <a:pt x="784" y="1150"/>
                    <a:pt x="688" y="1193"/>
                    <a:pt x="570" y="1193"/>
                  </a:cubicBezTo>
                  <a:cubicBezTo>
                    <a:pt x="408" y="1193"/>
                    <a:pt x="269" y="1139"/>
                    <a:pt x="151" y="1064"/>
                  </a:cubicBezTo>
                  <a:lnTo>
                    <a:pt x="0" y="1300"/>
                  </a:lnTo>
                  <a:cubicBezTo>
                    <a:pt x="129" y="1386"/>
                    <a:pt x="290" y="1440"/>
                    <a:pt x="462" y="1451"/>
                  </a:cubicBezTo>
                  <a:lnTo>
                    <a:pt x="462" y="1623"/>
                  </a:lnTo>
                  <a:lnTo>
                    <a:pt x="698" y="1623"/>
                  </a:lnTo>
                  <a:lnTo>
                    <a:pt x="698" y="1440"/>
                  </a:lnTo>
                  <a:cubicBezTo>
                    <a:pt x="935" y="1397"/>
                    <a:pt x="1107" y="1258"/>
                    <a:pt x="1107" y="1021"/>
                  </a:cubicBezTo>
                  <a:cubicBezTo>
                    <a:pt x="1107" y="817"/>
                    <a:pt x="946" y="710"/>
                    <a:pt x="698" y="667"/>
                  </a:cubicBezTo>
                  <a:lnTo>
                    <a:pt x="634" y="656"/>
                  </a:lnTo>
                  <a:cubicBezTo>
                    <a:pt x="484" y="634"/>
                    <a:pt x="365" y="613"/>
                    <a:pt x="365" y="538"/>
                  </a:cubicBezTo>
                  <a:cubicBezTo>
                    <a:pt x="365" y="452"/>
                    <a:pt x="462" y="430"/>
                    <a:pt x="580" y="430"/>
                  </a:cubicBezTo>
                  <a:cubicBezTo>
                    <a:pt x="731" y="430"/>
                    <a:pt x="849" y="484"/>
                    <a:pt x="946" y="538"/>
                  </a:cubicBezTo>
                  <a:lnTo>
                    <a:pt x="1096" y="291"/>
                  </a:lnTo>
                  <a:cubicBezTo>
                    <a:pt x="967" y="226"/>
                    <a:pt x="860" y="183"/>
                    <a:pt x="698" y="172"/>
                  </a:cubicBezTo>
                  <a:lnTo>
                    <a:pt x="698" y="1"/>
                  </a:ln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77" name="Google Shape;2977;g358f260d2dc_0_359"/>
            <p:cNvSpPr/>
            <p:nvPr/>
          </p:nvSpPr>
          <p:spPr>
            <a:xfrm>
              <a:off x="5621924" y="7065098"/>
              <a:ext cx="166025" cy="156527"/>
            </a:xfrm>
            <a:custGeom>
              <a:rect b="b" l="l" r="r" t="t"/>
              <a:pathLst>
                <a:path extrusionOk="0" h="2472" w="2622">
                  <a:moveTo>
                    <a:pt x="1591" y="2471"/>
                  </a:moveTo>
                  <a:cubicBezTo>
                    <a:pt x="1215" y="2471"/>
                    <a:pt x="849" y="2342"/>
                    <a:pt x="570" y="2063"/>
                  </a:cubicBezTo>
                  <a:cubicBezTo>
                    <a:pt x="1" y="1483"/>
                    <a:pt x="1" y="559"/>
                    <a:pt x="570" y="0"/>
                  </a:cubicBezTo>
                  <a:lnTo>
                    <a:pt x="946" y="376"/>
                  </a:lnTo>
                  <a:cubicBezTo>
                    <a:pt x="591" y="731"/>
                    <a:pt x="591" y="1322"/>
                    <a:pt x="946" y="1687"/>
                  </a:cubicBezTo>
                  <a:cubicBezTo>
                    <a:pt x="1290" y="2031"/>
                    <a:pt x="1881" y="2031"/>
                    <a:pt x="2246" y="1687"/>
                  </a:cubicBezTo>
                  <a:lnTo>
                    <a:pt x="2622" y="2074"/>
                  </a:lnTo>
                  <a:cubicBezTo>
                    <a:pt x="2343" y="2332"/>
                    <a:pt x="1967" y="2471"/>
                    <a:pt x="1591" y="2471"/>
                  </a:cubicBezTo>
                  <a:close/>
                </a:path>
              </a:pathLst>
            </a:custGeom>
            <a:gradFill>
              <a:gsLst>
                <a:gs pos="0">
                  <a:srgbClr val="0099FF">
                    <a:alpha val="16078"/>
                  </a:srgbClr>
                </a:gs>
                <a:gs pos="100000">
                  <a:schemeClr val="accent1"/>
                </a:gs>
              </a:gsLst>
              <a:lin ang="16200038"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78" name="Google Shape;2978;g358f260d2dc_0_359"/>
            <p:cNvSpPr/>
            <p:nvPr/>
          </p:nvSpPr>
          <p:spPr>
            <a:xfrm>
              <a:off x="5561390" y="6918828"/>
              <a:ext cx="315017" cy="366053"/>
            </a:xfrm>
            <a:custGeom>
              <a:rect b="b" l="l" r="r" t="t"/>
              <a:pathLst>
                <a:path extrusionOk="0" h="5781" w="4975">
                  <a:moveTo>
                    <a:pt x="2686" y="828"/>
                  </a:moveTo>
                  <a:lnTo>
                    <a:pt x="2686" y="409"/>
                  </a:lnTo>
                  <a:lnTo>
                    <a:pt x="3299" y="409"/>
                  </a:lnTo>
                  <a:cubicBezTo>
                    <a:pt x="3406" y="409"/>
                    <a:pt x="3492" y="312"/>
                    <a:pt x="3492" y="205"/>
                  </a:cubicBezTo>
                  <a:cubicBezTo>
                    <a:pt x="3492" y="97"/>
                    <a:pt x="3406" y="1"/>
                    <a:pt x="3299" y="1"/>
                  </a:cubicBezTo>
                  <a:lnTo>
                    <a:pt x="1687" y="1"/>
                  </a:lnTo>
                  <a:cubicBezTo>
                    <a:pt x="1580" y="1"/>
                    <a:pt x="1483" y="97"/>
                    <a:pt x="1483" y="205"/>
                  </a:cubicBezTo>
                  <a:cubicBezTo>
                    <a:pt x="1483" y="312"/>
                    <a:pt x="1580" y="409"/>
                    <a:pt x="1687" y="409"/>
                  </a:cubicBezTo>
                  <a:lnTo>
                    <a:pt x="2289" y="409"/>
                  </a:lnTo>
                  <a:lnTo>
                    <a:pt x="2289" y="828"/>
                  </a:lnTo>
                  <a:cubicBezTo>
                    <a:pt x="1010" y="935"/>
                    <a:pt x="0" y="1988"/>
                    <a:pt x="0" y="3299"/>
                  </a:cubicBezTo>
                  <a:cubicBezTo>
                    <a:pt x="0" y="4663"/>
                    <a:pt x="1118" y="5780"/>
                    <a:pt x="2493" y="5780"/>
                  </a:cubicBezTo>
                  <a:cubicBezTo>
                    <a:pt x="3857" y="5780"/>
                    <a:pt x="4975" y="4663"/>
                    <a:pt x="4975" y="3299"/>
                  </a:cubicBezTo>
                  <a:cubicBezTo>
                    <a:pt x="4975" y="1988"/>
                    <a:pt x="3965" y="914"/>
                    <a:pt x="2686" y="828"/>
                  </a:cubicBezTo>
                  <a:close/>
                  <a:moveTo>
                    <a:pt x="2493" y="5372"/>
                  </a:moveTo>
                  <a:cubicBezTo>
                    <a:pt x="1333" y="5372"/>
                    <a:pt x="409" y="4448"/>
                    <a:pt x="409" y="3299"/>
                  </a:cubicBezTo>
                  <a:cubicBezTo>
                    <a:pt x="409" y="2138"/>
                    <a:pt x="1333" y="1215"/>
                    <a:pt x="2493" y="1215"/>
                  </a:cubicBezTo>
                  <a:cubicBezTo>
                    <a:pt x="3642" y="1215"/>
                    <a:pt x="4566" y="2138"/>
                    <a:pt x="4566" y="3299"/>
                  </a:cubicBezTo>
                  <a:cubicBezTo>
                    <a:pt x="4566" y="4448"/>
                    <a:pt x="3642" y="5372"/>
                    <a:pt x="2493" y="5372"/>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grpSp>
        <p:nvGrpSpPr>
          <p:cNvPr id="2979" name="Google Shape;2979;g358f260d2dc_0_359"/>
          <p:cNvGrpSpPr/>
          <p:nvPr/>
        </p:nvGrpSpPr>
        <p:grpSpPr>
          <a:xfrm>
            <a:off x="4315167" y="3336723"/>
            <a:ext cx="342779" cy="331096"/>
            <a:chOff x="6926601" y="3890241"/>
            <a:chExt cx="378971" cy="366054"/>
          </a:xfrm>
        </p:grpSpPr>
        <p:sp>
          <p:nvSpPr>
            <p:cNvPr id="2980" name="Google Shape;2980;g358f260d2dc_0_359"/>
            <p:cNvSpPr/>
            <p:nvPr/>
          </p:nvSpPr>
          <p:spPr>
            <a:xfrm>
              <a:off x="6926601" y="3890241"/>
              <a:ext cx="257206" cy="265374"/>
            </a:xfrm>
            <a:custGeom>
              <a:rect b="b" l="l" r="r" t="t"/>
              <a:pathLst>
                <a:path extrusionOk="0" h="4191" w="4062">
                  <a:moveTo>
                    <a:pt x="1365" y="409"/>
                  </a:moveTo>
                  <a:cubicBezTo>
                    <a:pt x="1387" y="173"/>
                    <a:pt x="1591" y="1"/>
                    <a:pt x="1827" y="1"/>
                  </a:cubicBezTo>
                  <a:lnTo>
                    <a:pt x="2235" y="1"/>
                  </a:lnTo>
                  <a:cubicBezTo>
                    <a:pt x="2472" y="1"/>
                    <a:pt x="2676" y="173"/>
                    <a:pt x="2708" y="409"/>
                  </a:cubicBezTo>
                  <a:lnTo>
                    <a:pt x="2719" y="538"/>
                  </a:lnTo>
                  <a:cubicBezTo>
                    <a:pt x="2719" y="559"/>
                    <a:pt x="2730" y="592"/>
                    <a:pt x="2783" y="602"/>
                  </a:cubicBezTo>
                  <a:cubicBezTo>
                    <a:pt x="2837" y="624"/>
                    <a:pt x="2880" y="656"/>
                    <a:pt x="2934" y="678"/>
                  </a:cubicBezTo>
                  <a:cubicBezTo>
                    <a:pt x="2966" y="710"/>
                    <a:pt x="3009" y="710"/>
                    <a:pt x="3030" y="699"/>
                  </a:cubicBezTo>
                  <a:lnTo>
                    <a:pt x="3127" y="656"/>
                  </a:lnTo>
                  <a:cubicBezTo>
                    <a:pt x="3342" y="559"/>
                    <a:pt x="3610" y="645"/>
                    <a:pt x="3739" y="860"/>
                  </a:cubicBezTo>
                  <a:lnTo>
                    <a:pt x="3933" y="1215"/>
                  </a:lnTo>
                  <a:cubicBezTo>
                    <a:pt x="4062" y="1419"/>
                    <a:pt x="4008" y="1687"/>
                    <a:pt x="3804" y="1838"/>
                  </a:cubicBezTo>
                  <a:lnTo>
                    <a:pt x="3707" y="1902"/>
                  </a:lnTo>
                  <a:cubicBezTo>
                    <a:pt x="3696" y="1913"/>
                    <a:pt x="3664" y="1945"/>
                    <a:pt x="3686" y="1999"/>
                  </a:cubicBezTo>
                  <a:lnTo>
                    <a:pt x="3686" y="2096"/>
                  </a:lnTo>
                  <a:lnTo>
                    <a:pt x="3686" y="2182"/>
                  </a:lnTo>
                  <a:cubicBezTo>
                    <a:pt x="3686" y="2225"/>
                    <a:pt x="3696" y="2268"/>
                    <a:pt x="3707" y="2278"/>
                  </a:cubicBezTo>
                  <a:lnTo>
                    <a:pt x="3804" y="2343"/>
                  </a:lnTo>
                  <a:cubicBezTo>
                    <a:pt x="3997" y="2493"/>
                    <a:pt x="4040" y="2751"/>
                    <a:pt x="3933" y="2966"/>
                  </a:cubicBezTo>
                  <a:lnTo>
                    <a:pt x="3739" y="3331"/>
                  </a:lnTo>
                  <a:cubicBezTo>
                    <a:pt x="3610" y="3546"/>
                    <a:pt x="3363" y="3621"/>
                    <a:pt x="3127" y="3525"/>
                  </a:cubicBezTo>
                  <a:lnTo>
                    <a:pt x="3030" y="3492"/>
                  </a:lnTo>
                  <a:cubicBezTo>
                    <a:pt x="3009" y="3471"/>
                    <a:pt x="2966" y="3471"/>
                    <a:pt x="2934" y="3503"/>
                  </a:cubicBezTo>
                  <a:cubicBezTo>
                    <a:pt x="2891" y="3525"/>
                    <a:pt x="2837" y="3557"/>
                    <a:pt x="2783" y="3578"/>
                  </a:cubicBezTo>
                  <a:cubicBezTo>
                    <a:pt x="2740" y="3610"/>
                    <a:pt x="2730" y="3632"/>
                    <a:pt x="2719" y="3653"/>
                  </a:cubicBezTo>
                  <a:lnTo>
                    <a:pt x="2708" y="3772"/>
                  </a:lnTo>
                  <a:cubicBezTo>
                    <a:pt x="2676" y="4008"/>
                    <a:pt x="2472" y="4191"/>
                    <a:pt x="2235" y="4191"/>
                  </a:cubicBezTo>
                  <a:lnTo>
                    <a:pt x="1827" y="4191"/>
                  </a:lnTo>
                  <a:cubicBezTo>
                    <a:pt x="1591" y="4191"/>
                    <a:pt x="1387" y="4008"/>
                    <a:pt x="1365" y="3772"/>
                  </a:cubicBezTo>
                  <a:lnTo>
                    <a:pt x="1344" y="3653"/>
                  </a:lnTo>
                  <a:cubicBezTo>
                    <a:pt x="1344" y="3621"/>
                    <a:pt x="1333" y="3600"/>
                    <a:pt x="1279" y="3578"/>
                  </a:cubicBezTo>
                  <a:cubicBezTo>
                    <a:pt x="1225" y="3557"/>
                    <a:pt x="1182" y="3525"/>
                    <a:pt x="1129" y="3503"/>
                  </a:cubicBezTo>
                  <a:cubicBezTo>
                    <a:pt x="1097" y="3471"/>
                    <a:pt x="1054" y="3471"/>
                    <a:pt x="1043" y="3492"/>
                  </a:cubicBezTo>
                  <a:lnTo>
                    <a:pt x="935" y="3525"/>
                  </a:lnTo>
                  <a:cubicBezTo>
                    <a:pt x="699" y="3621"/>
                    <a:pt x="452" y="3546"/>
                    <a:pt x="323" y="3331"/>
                  </a:cubicBezTo>
                  <a:lnTo>
                    <a:pt x="130" y="2966"/>
                  </a:lnTo>
                  <a:cubicBezTo>
                    <a:pt x="1" y="2762"/>
                    <a:pt x="54" y="2493"/>
                    <a:pt x="259" y="2343"/>
                  </a:cubicBezTo>
                  <a:lnTo>
                    <a:pt x="355" y="2278"/>
                  </a:lnTo>
                  <a:cubicBezTo>
                    <a:pt x="366" y="2268"/>
                    <a:pt x="398" y="2235"/>
                    <a:pt x="377" y="2182"/>
                  </a:cubicBezTo>
                  <a:lnTo>
                    <a:pt x="377" y="2096"/>
                  </a:lnTo>
                  <a:lnTo>
                    <a:pt x="377" y="1999"/>
                  </a:lnTo>
                  <a:cubicBezTo>
                    <a:pt x="377" y="1956"/>
                    <a:pt x="366" y="1913"/>
                    <a:pt x="355" y="1902"/>
                  </a:cubicBezTo>
                  <a:lnTo>
                    <a:pt x="259" y="1838"/>
                  </a:lnTo>
                  <a:cubicBezTo>
                    <a:pt x="76" y="1687"/>
                    <a:pt x="22" y="1430"/>
                    <a:pt x="130" y="1215"/>
                  </a:cubicBezTo>
                  <a:lnTo>
                    <a:pt x="323" y="860"/>
                  </a:lnTo>
                  <a:cubicBezTo>
                    <a:pt x="452" y="645"/>
                    <a:pt x="699" y="559"/>
                    <a:pt x="935" y="656"/>
                  </a:cubicBezTo>
                  <a:lnTo>
                    <a:pt x="1043" y="699"/>
                  </a:lnTo>
                  <a:cubicBezTo>
                    <a:pt x="1054" y="710"/>
                    <a:pt x="1097" y="710"/>
                    <a:pt x="1129" y="678"/>
                  </a:cubicBezTo>
                  <a:cubicBezTo>
                    <a:pt x="1172" y="656"/>
                    <a:pt x="1225" y="624"/>
                    <a:pt x="1279" y="602"/>
                  </a:cubicBezTo>
                  <a:cubicBezTo>
                    <a:pt x="1322" y="570"/>
                    <a:pt x="1333" y="549"/>
                    <a:pt x="1344" y="538"/>
                  </a:cubicBezTo>
                  <a:close/>
                  <a:moveTo>
                    <a:pt x="1827" y="398"/>
                  </a:moveTo>
                  <a:cubicBezTo>
                    <a:pt x="1795" y="398"/>
                    <a:pt x="1763" y="430"/>
                    <a:pt x="1763" y="452"/>
                  </a:cubicBezTo>
                  <a:lnTo>
                    <a:pt x="1752" y="570"/>
                  </a:lnTo>
                  <a:cubicBezTo>
                    <a:pt x="1741" y="753"/>
                    <a:pt x="1612" y="892"/>
                    <a:pt x="1473" y="968"/>
                  </a:cubicBezTo>
                  <a:cubicBezTo>
                    <a:pt x="1430" y="978"/>
                    <a:pt x="1397" y="1000"/>
                    <a:pt x="1365" y="1032"/>
                  </a:cubicBezTo>
                  <a:cubicBezTo>
                    <a:pt x="1225" y="1107"/>
                    <a:pt x="1054" y="1150"/>
                    <a:pt x="882" y="1086"/>
                  </a:cubicBezTo>
                  <a:lnTo>
                    <a:pt x="774" y="1043"/>
                  </a:lnTo>
                  <a:cubicBezTo>
                    <a:pt x="742" y="1032"/>
                    <a:pt x="699" y="1043"/>
                    <a:pt x="688" y="1075"/>
                  </a:cubicBezTo>
                  <a:lnTo>
                    <a:pt x="484" y="1430"/>
                  </a:lnTo>
                  <a:cubicBezTo>
                    <a:pt x="473" y="1462"/>
                    <a:pt x="473" y="1505"/>
                    <a:pt x="506" y="1526"/>
                  </a:cubicBezTo>
                  <a:lnTo>
                    <a:pt x="592" y="1591"/>
                  </a:lnTo>
                  <a:cubicBezTo>
                    <a:pt x="742" y="1698"/>
                    <a:pt x="796" y="1881"/>
                    <a:pt x="796" y="2020"/>
                  </a:cubicBezTo>
                  <a:lnTo>
                    <a:pt x="796" y="2096"/>
                  </a:lnTo>
                  <a:lnTo>
                    <a:pt x="796" y="2160"/>
                  </a:lnTo>
                  <a:cubicBezTo>
                    <a:pt x="806" y="2321"/>
                    <a:pt x="742" y="2482"/>
                    <a:pt x="592" y="2590"/>
                  </a:cubicBezTo>
                  <a:lnTo>
                    <a:pt x="506" y="2654"/>
                  </a:lnTo>
                  <a:cubicBezTo>
                    <a:pt x="473" y="2687"/>
                    <a:pt x="463" y="2708"/>
                    <a:pt x="484" y="2751"/>
                  </a:cubicBezTo>
                  <a:lnTo>
                    <a:pt x="688" y="3116"/>
                  </a:lnTo>
                  <a:cubicBezTo>
                    <a:pt x="699" y="3138"/>
                    <a:pt x="742" y="3149"/>
                    <a:pt x="774" y="3138"/>
                  </a:cubicBezTo>
                  <a:lnTo>
                    <a:pt x="882" y="3095"/>
                  </a:lnTo>
                  <a:cubicBezTo>
                    <a:pt x="1043" y="3020"/>
                    <a:pt x="1225" y="3063"/>
                    <a:pt x="1365" y="3149"/>
                  </a:cubicBezTo>
                  <a:cubicBezTo>
                    <a:pt x="1397" y="3181"/>
                    <a:pt x="1430" y="3192"/>
                    <a:pt x="1473" y="3224"/>
                  </a:cubicBezTo>
                  <a:cubicBezTo>
                    <a:pt x="1601" y="3288"/>
                    <a:pt x="1720" y="3439"/>
                    <a:pt x="1752" y="3610"/>
                  </a:cubicBezTo>
                  <a:lnTo>
                    <a:pt x="1763" y="3729"/>
                  </a:lnTo>
                  <a:cubicBezTo>
                    <a:pt x="1763" y="3772"/>
                    <a:pt x="1795" y="3782"/>
                    <a:pt x="1827" y="3782"/>
                  </a:cubicBezTo>
                  <a:lnTo>
                    <a:pt x="2235" y="3782"/>
                  </a:lnTo>
                  <a:cubicBezTo>
                    <a:pt x="2278" y="3782"/>
                    <a:pt x="2300" y="3761"/>
                    <a:pt x="2300" y="3729"/>
                  </a:cubicBezTo>
                  <a:lnTo>
                    <a:pt x="2311" y="3610"/>
                  </a:lnTo>
                  <a:cubicBezTo>
                    <a:pt x="2343" y="3439"/>
                    <a:pt x="2450" y="3288"/>
                    <a:pt x="2590" y="3224"/>
                  </a:cubicBezTo>
                  <a:cubicBezTo>
                    <a:pt x="2633" y="3202"/>
                    <a:pt x="2665" y="3181"/>
                    <a:pt x="2697" y="3149"/>
                  </a:cubicBezTo>
                  <a:cubicBezTo>
                    <a:pt x="2837" y="3073"/>
                    <a:pt x="3009" y="3030"/>
                    <a:pt x="3181" y="3095"/>
                  </a:cubicBezTo>
                  <a:lnTo>
                    <a:pt x="3288" y="3138"/>
                  </a:lnTo>
                  <a:cubicBezTo>
                    <a:pt x="3320" y="3149"/>
                    <a:pt x="3363" y="3138"/>
                    <a:pt x="3374" y="3116"/>
                  </a:cubicBezTo>
                  <a:lnTo>
                    <a:pt x="3578" y="2751"/>
                  </a:lnTo>
                  <a:cubicBezTo>
                    <a:pt x="3589" y="2719"/>
                    <a:pt x="3589" y="2687"/>
                    <a:pt x="3557" y="2654"/>
                  </a:cubicBezTo>
                  <a:lnTo>
                    <a:pt x="3471" y="2590"/>
                  </a:lnTo>
                  <a:cubicBezTo>
                    <a:pt x="3320" y="2482"/>
                    <a:pt x="3267" y="2311"/>
                    <a:pt x="3267" y="2160"/>
                  </a:cubicBezTo>
                  <a:lnTo>
                    <a:pt x="3267" y="2096"/>
                  </a:lnTo>
                  <a:lnTo>
                    <a:pt x="3267" y="2020"/>
                  </a:lnTo>
                  <a:cubicBezTo>
                    <a:pt x="3256" y="1859"/>
                    <a:pt x="3320" y="1698"/>
                    <a:pt x="3471" y="1591"/>
                  </a:cubicBezTo>
                  <a:lnTo>
                    <a:pt x="3557" y="1526"/>
                  </a:lnTo>
                  <a:cubicBezTo>
                    <a:pt x="3589" y="1505"/>
                    <a:pt x="3600" y="1473"/>
                    <a:pt x="3578" y="1430"/>
                  </a:cubicBezTo>
                  <a:lnTo>
                    <a:pt x="3374" y="1075"/>
                  </a:lnTo>
                  <a:cubicBezTo>
                    <a:pt x="3363" y="1043"/>
                    <a:pt x="3320" y="1032"/>
                    <a:pt x="3288" y="1043"/>
                  </a:cubicBezTo>
                  <a:lnTo>
                    <a:pt x="3181" y="1086"/>
                  </a:lnTo>
                  <a:cubicBezTo>
                    <a:pt x="3020" y="1161"/>
                    <a:pt x="2837" y="1118"/>
                    <a:pt x="2697" y="1032"/>
                  </a:cubicBezTo>
                  <a:cubicBezTo>
                    <a:pt x="2665" y="1000"/>
                    <a:pt x="2633" y="989"/>
                    <a:pt x="2590" y="968"/>
                  </a:cubicBezTo>
                  <a:cubicBezTo>
                    <a:pt x="2461" y="892"/>
                    <a:pt x="2343" y="753"/>
                    <a:pt x="2311" y="570"/>
                  </a:cubicBezTo>
                  <a:lnTo>
                    <a:pt x="2300" y="452"/>
                  </a:lnTo>
                  <a:cubicBezTo>
                    <a:pt x="2300" y="409"/>
                    <a:pt x="2278" y="398"/>
                    <a:pt x="2235" y="398"/>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81" name="Google Shape;2981;g358f260d2dc_0_359"/>
            <p:cNvSpPr/>
            <p:nvPr/>
          </p:nvSpPr>
          <p:spPr>
            <a:xfrm>
              <a:off x="7133405" y="4086154"/>
              <a:ext cx="172167" cy="170141"/>
            </a:xfrm>
            <a:custGeom>
              <a:rect b="b" l="l" r="r" t="t"/>
              <a:pathLst>
                <a:path extrusionOk="0" h="2687" w="2719">
                  <a:moveTo>
                    <a:pt x="849" y="366"/>
                  </a:moveTo>
                  <a:cubicBezTo>
                    <a:pt x="871" y="151"/>
                    <a:pt x="1054" y="1"/>
                    <a:pt x="1268" y="1"/>
                  </a:cubicBezTo>
                  <a:lnTo>
                    <a:pt x="1451" y="1"/>
                  </a:lnTo>
                  <a:cubicBezTo>
                    <a:pt x="1666" y="1"/>
                    <a:pt x="1838" y="162"/>
                    <a:pt x="1870" y="366"/>
                  </a:cubicBezTo>
                  <a:lnTo>
                    <a:pt x="1870" y="366"/>
                  </a:lnTo>
                  <a:lnTo>
                    <a:pt x="1870" y="377"/>
                  </a:lnTo>
                  <a:cubicBezTo>
                    <a:pt x="1870" y="377"/>
                    <a:pt x="1881" y="398"/>
                    <a:pt x="1892" y="398"/>
                  </a:cubicBezTo>
                  <a:cubicBezTo>
                    <a:pt x="1913" y="409"/>
                    <a:pt x="1924" y="409"/>
                    <a:pt x="1934" y="420"/>
                  </a:cubicBezTo>
                  <a:cubicBezTo>
                    <a:pt x="1967" y="431"/>
                    <a:pt x="1988" y="431"/>
                    <a:pt x="1988" y="431"/>
                  </a:cubicBezTo>
                  <a:cubicBezTo>
                    <a:pt x="2192" y="355"/>
                    <a:pt x="2418" y="420"/>
                    <a:pt x="2525" y="613"/>
                  </a:cubicBezTo>
                  <a:lnTo>
                    <a:pt x="2611" y="742"/>
                  </a:lnTo>
                  <a:cubicBezTo>
                    <a:pt x="2719" y="935"/>
                    <a:pt x="2665" y="1172"/>
                    <a:pt x="2482" y="1290"/>
                  </a:cubicBezTo>
                  <a:lnTo>
                    <a:pt x="2482" y="1290"/>
                  </a:lnTo>
                  <a:lnTo>
                    <a:pt x="2482" y="1311"/>
                  </a:lnTo>
                  <a:lnTo>
                    <a:pt x="2482" y="1333"/>
                  </a:lnTo>
                  <a:lnTo>
                    <a:pt x="2482" y="1344"/>
                  </a:lnTo>
                  <a:lnTo>
                    <a:pt x="2482" y="1365"/>
                  </a:lnTo>
                  <a:lnTo>
                    <a:pt x="2482" y="1387"/>
                  </a:lnTo>
                  <a:lnTo>
                    <a:pt x="2482" y="1387"/>
                  </a:lnTo>
                  <a:lnTo>
                    <a:pt x="2482" y="1387"/>
                  </a:lnTo>
                  <a:cubicBezTo>
                    <a:pt x="2654" y="1505"/>
                    <a:pt x="2719" y="1752"/>
                    <a:pt x="2611" y="1935"/>
                  </a:cubicBezTo>
                  <a:lnTo>
                    <a:pt x="2525" y="2074"/>
                  </a:lnTo>
                  <a:cubicBezTo>
                    <a:pt x="2418" y="2257"/>
                    <a:pt x="2192" y="2332"/>
                    <a:pt x="1988" y="2246"/>
                  </a:cubicBezTo>
                  <a:cubicBezTo>
                    <a:pt x="1988" y="2246"/>
                    <a:pt x="1967" y="2246"/>
                    <a:pt x="1934" y="2257"/>
                  </a:cubicBezTo>
                  <a:cubicBezTo>
                    <a:pt x="1924" y="2278"/>
                    <a:pt x="1913" y="2278"/>
                    <a:pt x="1892" y="2289"/>
                  </a:cubicBezTo>
                  <a:cubicBezTo>
                    <a:pt x="1881" y="2300"/>
                    <a:pt x="1870" y="2300"/>
                    <a:pt x="1870" y="2311"/>
                  </a:cubicBezTo>
                  <a:lnTo>
                    <a:pt x="1870" y="2332"/>
                  </a:lnTo>
                  <a:lnTo>
                    <a:pt x="1870" y="2332"/>
                  </a:lnTo>
                  <a:cubicBezTo>
                    <a:pt x="1838" y="2525"/>
                    <a:pt x="1666" y="2687"/>
                    <a:pt x="1451" y="2687"/>
                  </a:cubicBezTo>
                  <a:lnTo>
                    <a:pt x="1268" y="2687"/>
                  </a:lnTo>
                  <a:cubicBezTo>
                    <a:pt x="1054" y="2687"/>
                    <a:pt x="871" y="2525"/>
                    <a:pt x="849" y="2332"/>
                  </a:cubicBezTo>
                  <a:lnTo>
                    <a:pt x="849" y="2311"/>
                  </a:lnTo>
                  <a:lnTo>
                    <a:pt x="817" y="2289"/>
                  </a:lnTo>
                  <a:cubicBezTo>
                    <a:pt x="806" y="2289"/>
                    <a:pt x="796" y="2278"/>
                    <a:pt x="785" y="2257"/>
                  </a:cubicBezTo>
                  <a:cubicBezTo>
                    <a:pt x="753" y="2246"/>
                    <a:pt x="731" y="2246"/>
                    <a:pt x="731" y="2246"/>
                  </a:cubicBezTo>
                  <a:cubicBezTo>
                    <a:pt x="527" y="2332"/>
                    <a:pt x="302" y="2257"/>
                    <a:pt x="194" y="2074"/>
                  </a:cubicBezTo>
                  <a:lnTo>
                    <a:pt x="108" y="1935"/>
                  </a:lnTo>
                  <a:cubicBezTo>
                    <a:pt x="1" y="1752"/>
                    <a:pt x="54" y="1505"/>
                    <a:pt x="226" y="1387"/>
                  </a:cubicBezTo>
                  <a:lnTo>
                    <a:pt x="226" y="1387"/>
                  </a:lnTo>
                  <a:lnTo>
                    <a:pt x="226" y="1387"/>
                  </a:lnTo>
                  <a:lnTo>
                    <a:pt x="226" y="1365"/>
                  </a:lnTo>
                  <a:lnTo>
                    <a:pt x="226" y="1344"/>
                  </a:lnTo>
                  <a:lnTo>
                    <a:pt x="226" y="1333"/>
                  </a:lnTo>
                  <a:lnTo>
                    <a:pt x="226" y="1311"/>
                  </a:lnTo>
                  <a:lnTo>
                    <a:pt x="226" y="1311"/>
                  </a:lnTo>
                  <a:lnTo>
                    <a:pt x="226" y="1311"/>
                  </a:lnTo>
                  <a:cubicBezTo>
                    <a:pt x="54" y="1183"/>
                    <a:pt x="1" y="946"/>
                    <a:pt x="108" y="753"/>
                  </a:cubicBezTo>
                  <a:lnTo>
                    <a:pt x="194" y="624"/>
                  </a:lnTo>
                  <a:cubicBezTo>
                    <a:pt x="302" y="431"/>
                    <a:pt x="527" y="366"/>
                    <a:pt x="731" y="452"/>
                  </a:cubicBezTo>
                  <a:cubicBezTo>
                    <a:pt x="731" y="452"/>
                    <a:pt x="753" y="463"/>
                    <a:pt x="785" y="431"/>
                  </a:cubicBezTo>
                  <a:cubicBezTo>
                    <a:pt x="796" y="420"/>
                    <a:pt x="806" y="420"/>
                    <a:pt x="817" y="409"/>
                  </a:cubicBezTo>
                  <a:cubicBezTo>
                    <a:pt x="817" y="377"/>
                    <a:pt x="839" y="377"/>
                    <a:pt x="849" y="366"/>
                  </a:cubicBezTo>
                  <a:close/>
                  <a:moveTo>
                    <a:pt x="1247" y="398"/>
                  </a:moveTo>
                  <a:cubicBezTo>
                    <a:pt x="1247" y="398"/>
                    <a:pt x="1236" y="409"/>
                    <a:pt x="1247" y="398"/>
                  </a:cubicBezTo>
                  <a:cubicBezTo>
                    <a:pt x="1225" y="570"/>
                    <a:pt x="1118" y="678"/>
                    <a:pt x="1000" y="742"/>
                  </a:cubicBezTo>
                  <a:cubicBezTo>
                    <a:pt x="978" y="742"/>
                    <a:pt x="978" y="753"/>
                    <a:pt x="968" y="753"/>
                  </a:cubicBezTo>
                  <a:cubicBezTo>
                    <a:pt x="860" y="828"/>
                    <a:pt x="699" y="850"/>
                    <a:pt x="549" y="796"/>
                  </a:cubicBezTo>
                  <a:cubicBezTo>
                    <a:pt x="538" y="796"/>
                    <a:pt x="527" y="796"/>
                    <a:pt x="527" y="807"/>
                  </a:cubicBezTo>
                  <a:lnTo>
                    <a:pt x="441" y="946"/>
                  </a:lnTo>
                  <a:lnTo>
                    <a:pt x="441" y="957"/>
                  </a:lnTo>
                  <a:cubicBezTo>
                    <a:pt x="581" y="1054"/>
                    <a:pt x="635" y="1204"/>
                    <a:pt x="635" y="1333"/>
                  </a:cubicBezTo>
                  <a:lnTo>
                    <a:pt x="635" y="1344"/>
                  </a:lnTo>
                  <a:lnTo>
                    <a:pt x="635" y="1365"/>
                  </a:lnTo>
                  <a:cubicBezTo>
                    <a:pt x="635" y="1494"/>
                    <a:pt x="581" y="1645"/>
                    <a:pt x="441" y="1741"/>
                  </a:cubicBezTo>
                  <a:lnTo>
                    <a:pt x="441" y="1752"/>
                  </a:lnTo>
                  <a:lnTo>
                    <a:pt x="527" y="1881"/>
                  </a:lnTo>
                  <a:cubicBezTo>
                    <a:pt x="538" y="1902"/>
                    <a:pt x="549" y="1902"/>
                    <a:pt x="549" y="1902"/>
                  </a:cubicBezTo>
                  <a:cubicBezTo>
                    <a:pt x="699" y="1827"/>
                    <a:pt x="860" y="1870"/>
                    <a:pt x="968" y="1924"/>
                  </a:cubicBezTo>
                  <a:cubicBezTo>
                    <a:pt x="978" y="1924"/>
                    <a:pt x="978" y="1935"/>
                    <a:pt x="1000" y="1935"/>
                  </a:cubicBezTo>
                  <a:cubicBezTo>
                    <a:pt x="1118" y="2010"/>
                    <a:pt x="1225" y="2117"/>
                    <a:pt x="1236" y="2278"/>
                  </a:cubicBezTo>
                  <a:cubicBezTo>
                    <a:pt x="1236" y="2278"/>
                    <a:pt x="1236" y="2289"/>
                    <a:pt x="1247" y="2289"/>
                  </a:cubicBezTo>
                  <a:lnTo>
                    <a:pt x="1440" y="2289"/>
                  </a:lnTo>
                  <a:cubicBezTo>
                    <a:pt x="1440" y="2289"/>
                    <a:pt x="1451" y="2289"/>
                    <a:pt x="1451" y="2278"/>
                  </a:cubicBezTo>
                  <a:cubicBezTo>
                    <a:pt x="1462" y="2117"/>
                    <a:pt x="1569" y="1988"/>
                    <a:pt x="1687" y="1935"/>
                  </a:cubicBezTo>
                  <a:cubicBezTo>
                    <a:pt x="1709" y="1935"/>
                    <a:pt x="1709" y="1924"/>
                    <a:pt x="1720" y="1924"/>
                  </a:cubicBezTo>
                  <a:cubicBezTo>
                    <a:pt x="1827" y="1859"/>
                    <a:pt x="1988" y="1827"/>
                    <a:pt x="2139" y="1902"/>
                  </a:cubicBezTo>
                  <a:cubicBezTo>
                    <a:pt x="2149" y="1902"/>
                    <a:pt x="2160" y="1902"/>
                    <a:pt x="2160" y="1881"/>
                  </a:cubicBezTo>
                  <a:lnTo>
                    <a:pt x="2246" y="1752"/>
                  </a:lnTo>
                  <a:lnTo>
                    <a:pt x="2246" y="1741"/>
                  </a:lnTo>
                  <a:cubicBezTo>
                    <a:pt x="2106" y="1645"/>
                    <a:pt x="2053" y="1494"/>
                    <a:pt x="2053" y="1365"/>
                  </a:cubicBezTo>
                  <a:lnTo>
                    <a:pt x="2053" y="1344"/>
                  </a:lnTo>
                  <a:lnTo>
                    <a:pt x="2053" y="1333"/>
                  </a:lnTo>
                  <a:cubicBezTo>
                    <a:pt x="2053" y="1204"/>
                    <a:pt x="2106" y="1054"/>
                    <a:pt x="2246" y="957"/>
                  </a:cubicBezTo>
                  <a:lnTo>
                    <a:pt x="2246" y="946"/>
                  </a:lnTo>
                  <a:lnTo>
                    <a:pt x="2160" y="807"/>
                  </a:lnTo>
                  <a:cubicBezTo>
                    <a:pt x="2160" y="796"/>
                    <a:pt x="2139" y="796"/>
                    <a:pt x="2139" y="796"/>
                  </a:cubicBezTo>
                  <a:cubicBezTo>
                    <a:pt x="1988" y="860"/>
                    <a:pt x="1827" y="828"/>
                    <a:pt x="1720" y="753"/>
                  </a:cubicBezTo>
                  <a:cubicBezTo>
                    <a:pt x="1709" y="753"/>
                    <a:pt x="1709" y="742"/>
                    <a:pt x="1687" y="742"/>
                  </a:cubicBezTo>
                  <a:cubicBezTo>
                    <a:pt x="1569" y="688"/>
                    <a:pt x="1462" y="570"/>
                    <a:pt x="1451" y="409"/>
                  </a:cubicBezTo>
                  <a:cubicBezTo>
                    <a:pt x="1451" y="409"/>
                    <a:pt x="1451" y="398"/>
                    <a:pt x="1440" y="398"/>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82" name="Google Shape;2982;g358f260d2dc_0_359"/>
            <p:cNvSpPr/>
            <p:nvPr/>
          </p:nvSpPr>
          <p:spPr>
            <a:xfrm>
              <a:off x="7021201" y="3987565"/>
              <a:ext cx="68069" cy="68069"/>
            </a:xfrm>
            <a:custGeom>
              <a:rect b="b" l="l" r="r" t="t"/>
              <a:pathLst>
                <a:path extrusionOk="0" h="1075" w="1075">
                  <a:moveTo>
                    <a:pt x="0" y="0"/>
                  </a:moveTo>
                  <a:lnTo>
                    <a:pt x="1074" y="0"/>
                  </a:lnTo>
                  <a:lnTo>
                    <a:pt x="1074" y="1074"/>
                  </a:lnTo>
                  <a:lnTo>
                    <a:pt x="0" y="1074"/>
                  </a:lnTo>
                  <a:close/>
                </a:path>
              </a:pathLst>
            </a:custGeom>
            <a:gradFill>
              <a:gsLst>
                <a:gs pos="0">
                  <a:srgbClr val="0099FF">
                    <a:alpha val="16078"/>
                  </a:srgbClr>
                </a:gs>
                <a:gs pos="100000">
                  <a:schemeClr val="accent1"/>
                </a:gs>
              </a:gsLst>
              <a:lin ang="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2983" name="Google Shape;2983;g358f260d2dc_0_359"/>
          <p:cNvSpPr txBox="1"/>
          <p:nvPr>
            <p:ph idx="4294967295" type="subTitle"/>
          </p:nvPr>
        </p:nvSpPr>
        <p:spPr>
          <a:xfrm>
            <a:off x="438881" y="1997325"/>
            <a:ext cx="2596500" cy="200100"/>
          </a:xfrm>
          <a:prstGeom prst="rect">
            <a:avLst/>
          </a:prstGeom>
          <a:noFill/>
          <a:ln>
            <a:noFill/>
          </a:ln>
        </p:spPr>
        <p:txBody>
          <a:bodyPr anchorCtr="0" anchor="ctr"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lang="en" sz="1100">
                <a:latin typeface="Montserrat SemiBold"/>
                <a:ea typeface="Montserrat SemiBold"/>
                <a:cs typeface="Montserrat SemiBold"/>
                <a:sym typeface="Montserrat SemiBold"/>
              </a:rPr>
              <a:t>Work Hours</a:t>
            </a:r>
            <a:endParaRPr b="0" i="0" sz="1100" u="none" cap="none" strike="noStrike">
              <a:solidFill>
                <a:schemeClr val="dk1"/>
              </a:solidFill>
              <a:latin typeface="Montserrat SemiBold"/>
              <a:ea typeface="Montserrat SemiBold"/>
              <a:cs typeface="Montserrat SemiBold"/>
              <a:sym typeface="Montserrat SemiBold"/>
            </a:endParaRPr>
          </a:p>
        </p:txBody>
      </p:sp>
      <p:sp>
        <p:nvSpPr>
          <p:cNvPr id="2984" name="Google Shape;2984;g358f260d2dc_0_359"/>
          <p:cNvSpPr txBox="1"/>
          <p:nvPr>
            <p:ph idx="4294967295" type="subTitle"/>
          </p:nvPr>
        </p:nvSpPr>
        <p:spPr>
          <a:xfrm>
            <a:off x="438888" y="2212050"/>
            <a:ext cx="2596500" cy="1100400"/>
          </a:xfrm>
          <a:prstGeom prst="rect">
            <a:avLst/>
          </a:prstGeom>
          <a:noFill/>
          <a:ln>
            <a:noFill/>
          </a:ln>
        </p:spPr>
        <p:txBody>
          <a:bodyPr anchorCtr="0" anchor="t"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lang="en" sz="900"/>
              <a:t>Standard working hours are between 9:00 AM and 6:00 PM CET, Monday to Friday (excluding public holidays) up to a maximum of forty (40) hours per week unless agreed un in advance. </a:t>
            </a:r>
            <a:endParaRPr sz="900"/>
          </a:p>
          <a:p>
            <a:pPr indent="0" lvl="0" marL="0" marR="0" rtl="0" algn="l">
              <a:lnSpc>
                <a:spcPct val="100000"/>
              </a:lnSpc>
              <a:spcBef>
                <a:spcPts val="0"/>
              </a:spcBef>
              <a:spcAft>
                <a:spcPts val="0"/>
              </a:spcAft>
              <a:buClr>
                <a:schemeClr val="dk1"/>
              </a:buClr>
              <a:buSzPts val="1200"/>
              <a:buFont typeface="Montserrat"/>
              <a:buNone/>
            </a:pPr>
            <a:r>
              <a:t/>
            </a:r>
            <a:endParaRPr sz="900"/>
          </a:p>
          <a:p>
            <a:pPr indent="0" lvl="0" marL="0" marR="0" rtl="0" algn="l">
              <a:lnSpc>
                <a:spcPct val="100000"/>
              </a:lnSpc>
              <a:spcBef>
                <a:spcPts val="0"/>
              </a:spcBef>
              <a:spcAft>
                <a:spcPts val="0"/>
              </a:spcAft>
              <a:buClr>
                <a:schemeClr val="dk1"/>
              </a:buClr>
              <a:buSzPts val="1200"/>
              <a:buFont typeface="Montserrat"/>
              <a:buNone/>
            </a:pPr>
            <a:r>
              <a:rPr lang="en" sz="900"/>
              <a:t>Off Hour Service Delivery is subject to special scheduling and rate increases.</a:t>
            </a:r>
            <a:endParaRPr sz="900"/>
          </a:p>
          <a:p>
            <a:pPr indent="0" lvl="0" marL="0" marR="0" rtl="0" algn="l">
              <a:lnSpc>
                <a:spcPct val="100000"/>
              </a:lnSpc>
              <a:spcBef>
                <a:spcPts val="0"/>
              </a:spcBef>
              <a:spcAft>
                <a:spcPts val="0"/>
              </a:spcAft>
              <a:buClr>
                <a:schemeClr val="dk1"/>
              </a:buClr>
              <a:buSzPts val="1200"/>
              <a:buFont typeface="Montserrat"/>
              <a:buNone/>
            </a:pPr>
            <a:r>
              <a:t/>
            </a:r>
            <a:endParaRPr sz="900"/>
          </a:p>
        </p:txBody>
      </p:sp>
      <p:sp>
        <p:nvSpPr>
          <p:cNvPr id="2985" name="Google Shape;2985;g358f260d2dc_0_359"/>
          <p:cNvSpPr txBox="1"/>
          <p:nvPr>
            <p:ph idx="4294967295" type="subTitle"/>
          </p:nvPr>
        </p:nvSpPr>
        <p:spPr>
          <a:xfrm>
            <a:off x="438881" y="3415288"/>
            <a:ext cx="2596500" cy="200100"/>
          </a:xfrm>
          <a:prstGeom prst="rect">
            <a:avLst/>
          </a:prstGeom>
          <a:noFill/>
          <a:ln>
            <a:noFill/>
          </a:ln>
        </p:spPr>
        <p:txBody>
          <a:bodyPr anchorCtr="0" anchor="ctr" bIns="45700" lIns="0" spcFirstLastPara="1" rIns="45725" wrap="square" tIns="0">
            <a:noAutofit/>
          </a:bodyPr>
          <a:lstStyle/>
          <a:p>
            <a:pPr indent="0" lvl="0" marL="0" marR="0" rtl="0" algn="l">
              <a:lnSpc>
                <a:spcPct val="100000"/>
              </a:lnSpc>
              <a:spcBef>
                <a:spcPts val="0"/>
              </a:spcBef>
              <a:spcAft>
                <a:spcPts val="0"/>
              </a:spcAft>
              <a:buClr>
                <a:schemeClr val="dk1"/>
              </a:buClr>
              <a:buSzPts val="1200"/>
              <a:buFont typeface="Montserrat"/>
              <a:buNone/>
            </a:pPr>
            <a:r>
              <a:rPr lang="en" sz="1100">
                <a:latin typeface="Montserrat SemiBold"/>
                <a:ea typeface="Montserrat SemiBold"/>
                <a:cs typeface="Montserrat SemiBold"/>
                <a:sym typeface="Montserrat SemiBold"/>
              </a:rPr>
              <a:t>Documentation</a:t>
            </a:r>
            <a:endParaRPr b="0" i="0" sz="1100" u="none" cap="none" strike="noStrike">
              <a:solidFill>
                <a:schemeClr val="dk1"/>
              </a:solidFill>
              <a:latin typeface="Montserrat SemiBold"/>
              <a:ea typeface="Montserrat SemiBold"/>
              <a:cs typeface="Montserrat SemiBold"/>
              <a:sym typeface="Montserrat SemiBold"/>
            </a:endParaRPr>
          </a:p>
        </p:txBody>
      </p:sp>
      <p:sp>
        <p:nvSpPr>
          <p:cNvPr id="2986" name="Google Shape;2986;g358f260d2dc_0_359"/>
          <p:cNvSpPr txBox="1"/>
          <p:nvPr>
            <p:ph idx="4294967295" type="subTitle"/>
          </p:nvPr>
        </p:nvSpPr>
        <p:spPr>
          <a:xfrm>
            <a:off x="438888" y="3630013"/>
            <a:ext cx="2596500" cy="730200"/>
          </a:xfrm>
          <a:prstGeom prst="rect">
            <a:avLst/>
          </a:prstGeom>
          <a:noFill/>
          <a:ln>
            <a:noFill/>
          </a:ln>
        </p:spPr>
        <p:txBody>
          <a:bodyPr anchorCtr="0" anchor="t" bIns="45700" lIns="0" spcFirstLastPara="1" rIns="45725" wrap="square" tIns="0">
            <a:noAutofit/>
          </a:bodyPr>
          <a:lstStyle/>
          <a:p>
            <a:pPr indent="0" lvl="0" marL="0" rtl="0" algn="l">
              <a:lnSpc>
                <a:spcPct val="115000"/>
              </a:lnSpc>
              <a:spcBef>
                <a:spcPts val="600"/>
              </a:spcBef>
              <a:spcAft>
                <a:spcPts val="0"/>
              </a:spcAft>
              <a:buNone/>
            </a:pPr>
            <a:r>
              <a:rPr lang="en" sz="900"/>
              <a:t>Daily summaries will be sent out by the Solutions Architect or Consulting Engineer either at the end of each day or first thing the following morning.</a:t>
            </a:r>
            <a:endParaRPr sz="900"/>
          </a:p>
          <a:p>
            <a:pPr indent="0" lvl="0" marL="0" rtl="0" algn="l">
              <a:lnSpc>
                <a:spcPct val="115000"/>
              </a:lnSpc>
              <a:spcBef>
                <a:spcPts val="600"/>
              </a:spcBef>
              <a:spcAft>
                <a:spcPts val="0"/>
              </a:spcAft>
              <a:buNone/>
            </a:pPr>
            <a:r>
              <a:rPr lang="en" sz="900"/>
              <a:t>Technical documentation will be uploaded to the customer’s SharePoint or online documentation systems as needed.</a:t>
            </a:r>
            <a:endParaRPr sz="900"/>
          </a:p>
          <a:p>
            <a:pPr indent="0" lvl="0" marL="0" rtl="0" algn="l">
              <a:lnSpc>
                <a:spcPct val="115000"/>
              </a:lnSpc>
              <a:spcBef>
                <a:spcPts val="600"/>
              </a:spcBef>
              <a:spcAft>
                <a:spcPts val="0"/>
              </a:spcAft>
              <a:buNone/>
            </a:pPr>
            <a:r>
              <a:t/>
            </a:r>
            <a:endParaRPr sz="900"/>
          </a:p>
          <a:p>
            <a:pPr indent="0" lvl="0" marL="0" marR="0" rtl="0" algn="l">
              <a:lnSpc>
                <a:spcPct val="100000"/>
              </a:lnSpc>
              <a:spcBef>
                <a:spcPts val="0"/>
              </a:spcBef>
              <a:spcAft>
                <a:spcPts val="0"/>
              </a:spcAft>
              <a:buClr>
                <a:schemeClr val="dk1"/>
              </a:buClr>
              <a:buSzPts val="1200"/>
              <a:buFont typeface="Montserrat"/>
              <a:buNone/>
            </a:pPr>
            <a:r>
              <a:t/>
            </a:r>
            <a:endParaRPr sz="900"/>
          </a:p>
          <a:p>
            <a:pPr indent="0" lvl="0" marL="0" marR="0" rtl="0" algn="l">
              <a:lnSpc>
                <a:spcPct val="100000"/>
              </a:lnSpc>
              <a:spcBef>
                <a:spcPts val="0"/>
              </a:spcBef>
              <a:spcAft>
                <a:spcPts val="0"/>
              </a:spcAft>
              <a:buClr>
                <a:schemeClr val="dk1"/>
              </a:buClr>
              <a:buSzPts val="1200"/>
              <a:buFont typeface="Montserrat"/>
              <a:buNone/>
            </a:pPr>
            <a:r>
              <a:t/>
            </a:r>
            <a:endParaRPr sz="900"/>
          </a:p>
        </p:txBody>
      </p:sp>
      <p:pic>
        <p:nvPicPr>
          <p:cNvPr descr="Fichier:Logo Vaudoise Assurances.svg — Wikipédia" id="2987" name="Google Shape;2987;g358f260d2dc_0_359"/>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g358f260d2dc_0_2619"/>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SzPts val="2400"/>
              <a:buNone/>
            </a:pPr>
            <a:r>
              <a:rPr lang="en" sz="2700"/>
              <a:t>Education</a:t>
            </a:r>
            <a:endParaRPr sz="2700"/>
          </a:p>
          <a:p>
            <a:pPr indent="0" lvl="0" marL="0" rtl="0" algn="l">
              <a:lnSpc>
                <a:spcPct val="115000"/>
              </a:lnSpc>
              <a:spcBef>
                <a:spcPts val="1000"/>
              </a:spcBef>
              <a:spcAft>
                <a:spcPts val="1000"/>
              </a:spcAft>
              <a:buSzPts val="1100"/>
              <a:buNone/>
            </a:pPr>
            <a:r>
              <a:rPr i="1" lang="en" sz="1700">
                <a:solidFill>
                  <a:schemeClr val="lt1"/>
                </a:solidFill>
              </a:rPr>
              <a:t>Training &amp; Certification</a:t>
            </a:r>
            <a:endParaRPr i="1" sz="1700">
              <a:solidFill>
                <a:schemeClr val="lt1"/>
              </a:solidFill>
            </a:endParaRPr>
          </a:p>
        </p:txBody>
      </p:sp>
      <p:pic>
        <p:nvPicPr>
          <p:cNvPr descr="Fichier:Logo Vaudoise Assurances.svg — Wikipédia" id="2994" name="Google Shape;2994;g358f260d2dc_0_2619"/>
          <p:cNvPicPr preferRelativeResize="0"/>
          <p:nvPr/>
        </p:nvPicPr>
        <p:blipFill rotWithShape="1">
          <a:blip r:embed="rId3">
            <a:alphaModFix/>
          </a:blip>
          <a:srcRect b="0" l="0" r="0" t="0"/>
          <a:stretch/>
        </p:blipFill>
        <p:spPr>
          <a:xfrm>
            <a:off x="6821900" y="196100"/>
            <a:ext cx="1513074" cy="581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g358f260d2dc_0_1654"/>
          <p:cNvSpPr txBox="1"/>
          <p:nvPr>
            <p:ph type="title"/>
          </p:nvPr>
        </p:nvSpPr>
        <p:spPr>
          <a:xfrm>
            <a:off x="342902" y="325538"/>
            <a:ext cx="7991100" cy="424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SzPts val="2400"/>
              <a:buNone/>
            </a:pPr>
            <a:r>
              <a:rPr lang="en" sz="2300"/>
              <a:t>Education Drives Understanding and Adoption</a:t>
            </a:r>
            <a:endParaRPr sz="2300"/>
          </a:p>
          <a:p>
            <a:pPr indent="0" lvl="0" marL="0" rtl="0" algn="l">
              <a:lnSpc>
                <a:spcPct val="90000"/>
              </a:lnSpc>
              <a:spcBef>
                <a:spcPts val="0"/>
              </a:spcBef>
              <a:spcAft>
                <a:spcPts val="0"/>
              </a:spcAft>
              <a:buSzPts val="2400"/>
              <a:buNone/>
            </a:pPr>
            <a:r>
              <a:t/>
            </a:r>
            <a:endParaRPr/>
          </a:p>
        </p:txBody>
      </p:sp>
      <p:sp>
        <p:nvSpPr>
          <p:cNvPr id="3000" name="Google Shape;3000;g358f260d2dc_0_1654"/>
          <p:cNvSpPr txBox="1"/>
          <p:nvPr>
            <p:ph idx="1" type="body"/>
          </p:nvPr>
        </p:nvSpPr>
        <p:spPr>
          <a:xfrm>
            <a:off x="342900" y="978396"/>
            <a:ext cx="8455800" cy="10215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750"/>
              </a:spcBef>
              <a:spcAft>
                <a:spcPts val="0"/>
              </a:spcAft>
              <a:buSzPts val="1400"/>
              <a:buNone/>
            </a:pPr>
            <a:r>
              <a:rPr lang="en"/>
              <a:t>Formal training is the foundation for building your team’s Apache Kafka® knowledge and expertise in the field of data streaming. As technology evolves and becomes more complex, education is critical in:</a:t>
            </a:r>
            <a:endParaRPr/>
          </a:p>
          <a:p>
            <a:pPr indent="0" lvl="0" marL="0" rtl="0" algn="l">
              <a:lnSpc>
                <a:spcPct val="100000"/>
              </a:lnSpc>
              <a:spcBef>
                <a:spcPts val="750"/>
              </a:spcBef>
              <a:spcAft>
                <a:spcPts val="0"/>
              </a:spcAft>
              <a:buSzPts val="1400"/>
              <a:buNone/>
            </a:pPr>
            <a:r>
              <a:t/>
            </a:r>
            <a:endParaRPr/>
          </a:p>
          <a:p>
            <a:pPr indent="0" lvl="0" marL="0" rtl="0" algn="l">
              <a:lnSpc>
                <a:spcPct val="100000"/>
              </a:lnSpc>
              <a:spcBef>
                <a:spcPts val="750"/>
              </a:spcBef>
              <a:spcAft>
                <a:spcPts val="0"/>
              </a:spcAft>
              <a:buSzPts val="1400"/>
              <a:buNone/>
            </a:pPr>
            <a:r>
              <a:t/>
            </a:r>
            <a:endParaRPr/>
          </a:p>
        </p:txBody>
      </p:sp>
      <p:sp>
        <p:nvSpPr>
          <p:cNvPr id="3001" name="Google Shape;3001;g358f260d2dc_0_1654"/>
          <p:cNvSpPr/>
          <p:nvPr/>
        </p:nvSpPr>
        <p:spPr>
          <a:xfrm>
            <a:off x="477275" y="2543950"/>
            <a:ext cx="2682900" cy="42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Accelerating Development Time </a:t>
            </a:r>
            <a:endParaRPr b="0" i="0" sz="1200" u="none" cap="none" strike="noStrike">
              <a:solidFill>
                <a:schemeClr val="lt1"/>
              </a:solidFill>
              <a:latin typeface="Montserrat"/>
              <a:ea typeface="Montserrat"/>
              <a:cs typeface="Montserrat"/>
              <a:sym typeface="Montserrat"/>
            </a:endParaRPr>
          </a:p>
        </p:txBody>
      </p:sp>
      <p:sp>
        <p:nvSpPr>
          <p:cNvPr id="3002" name="Google Shape;3002;g358f260d2dc_0_1654"/>
          <p:cNvSpPr/>
          <p:nvPr/>
        </p:nvSpPr>
        <p:spPr>
          <a:xfrm>
            <a:off x="477275" y="3029975"/>
            <a:ext cx="2682900" cy="769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Montserrat"/>
                <a:ea typeface="Montserrat"/>
                <a:cs typeface="Montserrat"/>
                <a:sym typeface="Montserrat"/>
              </a:rPr>
              <a:t>By training project members with practical, hands-on experience </a:t>
            </a:r>
            <a:endParaRPr b="0" i="0" sz="1100" u="none" cap="none" strike="noStrike">
              <a:solidFill>
                <a:srgbClr val="000000"/>
              </a:solidFill>
              <a:latin typeface="Montserrat"/>
              <a:ea typeface="Montserrat"/>
              <a:cs typeface="Montserrat"/>
              <a:sym typeface="Montserrat"/>
            </a:endParaRPr>
          </a:p>
        </p:txBody>
      </p:sp>
      <p:sp>
        <p:nvSpPr>
          <p:cNvPr id="3003" name="Google Shape;3003;g358f260d2dc_0_1654"/>
          <p:cNvSpPr/>
          <p:nvPr/>
        </p:nvSpPr>
        <p:spPr>
          <a:xfrm>
            <a:off x="4336700" y="2543950"/>
            <a:ext cx="2682900" cy="42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Montserrat"/>
                <a:ea typeface="Montserrat"/>
                <a:cs typeface="Montserrat"/>
                <a:sym typeface="Montserrat"/>
              </a:rPr>
              <a:t>Improving Efficiency  </a:t>
            </a:r>
            <a:endParaRPr b="0" i="0" sz="1200" u="none" cap="none" strike="noStrike">
              <a:solidFill>
                <a:schemeClr val="lt1"/>
              </a:solidFill>
              <a:latin typeface="Montserrat"/>
              <a:ea typeface="Montserrat"/>
              <a:cs typeface="Montserrat"/>
              <a:sym typeface="Montserrat"/>
            </a:endParaRPr>
          </a:p>
        </p:txBody>
      </p:sp>
      <p:sp>
        <p:nvSpPr>
          <p:cNvPr id="3004" name="Google Shape;3004;g358f260d2dc_0_1654"/>
          <p:cNvSpPr/>
          <p:nvPr/>
        </p:nvSpPr>
        <p:spPr>
          <a:xfrm>
            <a:off x="4336700" y="3029975"/>
            <a:ext cx="2682900" cy="769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Montserrat"/>
                <a:ea typeface="Montserrat"/>
                <a:cs typeface="Montserrat"/>
                <a:sym typeface="Montserrat"/>
              </a:rPr>
              <a:t>Improving efficiency of applications through expanded usage and adoption</a:t>
            </a:r>
            <a:endParaRPr b="0" i="0" sz="1100" u="none" cap="none" strike="noStrike">
              <a:solidFill>
                <a:srgbClr val="000000"/>
              </a:solidFill>
              <a:latin typeface="Montserrat"/>
              <a:ea typeface="Montserrat"/>
              <a:cs typeface="Montserrat"/>
              <a:sym typeface="Montserrat"/>
            </a:endParaRPr>
          </a:p>
        </p:txBody>
      </p:sp>
      <p:sp>
        <p:nvSpPr>
          <p:cNvPr id="3005" name="Google Shape;3005;g358f260d2dc_0_1654"/>
          <p:cNvSpPr/>
          <p:nvPr/>
        </p:nvSpPr>
        <p:spPr>
          <a:xfrm>
            <a:off x="1529075" y="2075925"/>
            <a:ext cx="579300" cy="556200"/>
          </a:xfrm>
          <a:prstGeom prst="ellipse">
            <a:avLst/>
          </a:prstGeom>
          <a:solidFill>
            <a:srgbClr val="D7EF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g358f260d2dc_0_1654"/>
          <p:cNvSpPr/>
          <p:nvPr/>
        </p:nvSpPr>
        <p:spPr>
          <a:xfrm>
            <a:off x="5388500" y="2121750"/>
            <a:ext cx="579300" cy="556200"/>
          </a:xfrm>
          <a:prstGeom prst="ellipse">
            <a:avLst/>
          </a:prstGeom>
          <a:solidFill>
            <a:srgbClr val="D7EF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7" name="Google Shape;3007;g358f260d2dc_0_1654"/>
          <p:cNvPicPr preferRelativeResize="0"/>
          <p:nvPr/>
        </p:nvPicPr>
        <p:blipFill rotWithShape="1">
          <a:blip r:embed="rId3">
            <a:alphaModFix/>
          </a:blip>
          <a:srcRect b="0" l="0" r="0" t="0"/>
          <a:stretch/>
        </p:blipFill>
        <p:spPr>
          <a:xfrm>
            <a:off x="1668390" y="2203682"/>
            <a:ext cx="300675" cy="300700"/>
          </a:xfrm>
          <a:prstGeom prst="rect">
            <a:avLst/>
          </a:prstGeom>
          <a:noFill/>
          <a:ln>
            <a:noFill/>
          </a:ln>
        </p:spPr>
      </p:pic>
      <p:pic>
        <p:nvPicPr>
          <p:cNvPr id="3008" name="Google Shape;3008;g358f260d2dc_0_1654"/>
          <p:cNvPicPr preferRelativeResize="0"/>
          <p:nvPr/>
        </p:nvPicPr>
        <p:blipFill rotWithShape="1">
          <a:blip r:embed="rId4">
            <a:alphaModFix/>
          </a:blip>
          <a:srcRect b="0" l="0" r="0" t="0"/>
          <a:stretch/>
        </p:blipFill>
        <p:spPr>
          <a:xfrm>
            <a:off x="5552561" y="2274267"/>
            <a:ext cx="251175" cy="251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g358f260d2dc_0_1667"/>
          <p:cNvSpPr txBox="1"/>
          <p:nvPr/>
        </p:nvSpPr>
        <p:spPr>
          <a:xfrm>
            <a:off x="342902" y="325538"/>
            <a:ext cx="7991100" cy="4248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000000"/>
              </a:buClr>
              <a:buSzPts val="2300"/>
              <a:buFont typeface="Arial"/>
              <a:buNone/>
            </a:pPr>
            <a:r>
              <a:rPr b="1" i="0" lang="en" sz="2300" u="none" cap="none" strike="noStrike">
                <a:solidFill>
                  <a:srgbClr val="173361"/>
                </a:solidFill>
                <a:latin typeface="Montserrat"/>
                <a:ea typeface="Montserrat"/>
                <a:cs typeface="Montserrat"/>
                <a:sym typeface="Montserrat"/>
              </a:rPr>
              <a:t>When aligned to the right environment</a:t>
            </a:r>
            <a:endParaRPr b="1" i="0" sz="2300" u="none" cap="none" strike="noStrike">
              <a:solidFill>
                <a:srgbClr val="17336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300"/>
              <a:buFont typeface="Arial"/>
              <a:buNone/>
            </a:pPr>
            <a:r>
              <a:t/>
            </a:r>
            <a:endParaRPr b="1" i="0" sz="2300" u="none" cap="none" strike="noStrike">
              <a:solidFill>
                <a:srgbClr val="17336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300"/>
              <a:buFont typeface="Arial"/>
              <a:buNone/>
            </a:pPr>
            <a:r>
              <a:t/>
            </a:r>
            <a:endParaRPr b="1" i="0" sz="2300" u="none" cap="none" strike="noStrike">
              <a:solidFill>
                <a:srgbClr val="173361"/>
              </a:solidFill>
              <a:latin typeface="Montserrat"/>
              <a:ea typeface="Montserrat"/>
              <a:cs typeface="Montserrat"/>
              <a:sym typeface="Montserrat"/>
            </a:endParaRPr>
          </a:p>
        </p:txBody>
      </p:sp>
      <p:sp>
        <p:nvSpPr>
          <p:cNvPr id="3014" name="Google Shape;3014;g358f260d2dc_0_1667"/>
          <p:cNvSpPr/>
          <p:nvPr/>
        </p:nvSpPr>
        <p:spPr>
          <a:xfrm>
            <a:off x="412900" y="1068511"/>
            <a:ext cx="8273100" cy="3625200"/>
          </a:xfrm>
          <a:prstGeom prst="roundRect">
            <a:avLst>
              <a:gd fmla="val 4980" name="adj"/>
            </a:avLst>
          </a:prstGeom>
          <a:solidFill>
            <a:srgbClr val="81CFE2"/>
          </a:solid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g358f260d2dc_0_1667"/>
          <p:cNvSpPr/>
          <p:nvPr/>
        </p:nvSpPr>
        <p:spPr>
          <a:xfrm>
            <a:off x="4455925" y="1120950"/>
            <a:ext cx="4120800" cy="3515700"/>
          </a:xfrm>
          <a:prstGeom prst="roundRect">
            <a:avLst>
              <a:gd fmla="val 4980" name="adj"/>
            </a:avLst>
          </a:prstGeom>
          <a:solidFill>
            <a:srgbClr val="00AFBA"/>
          </a:solid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6" name="Google Shape;3016;g358f260d2dc_0_1667"/>
          <p:cNvGrpSpPr/>
          <p:nvPr/>
        </p:nvGrpSpPr>
        <p:grpSpPr>
          <a:xfrm>
            <a:off x="899075" y="1458825"/>
            <a:ext cx="3090000" cy="1524000"/>
            <a:chOff x="1356850" y="1463600"/>
            <a:chExt cx="3090000" cy="1524000"/>
          </a:xfrm>
        </p:grpSpPr>
        <p:sp>
          <p:nvSpPr>
            <p:cNvPr id="3017" name="Google Shape;3017;g358f260d2dc_0_1667"/>
            <p:cNvSpPr/>
            <p:nvPr/>
          </p:nvSpPr>
          <p:spPr>
            <a:xfrm>
              <a:off x="1356850" y="1463600"/>
              <a:ext cx="3090000" cy="1524000"/>
            </a:xfrm>
            <a:prstGeom prst="round2SameRect">
              <a:avLst>
                <a:gd fmla="val 2788" name="adj1"/>
                <a:gd fmla="val 2675" name="adj2"/>
              </a:avLst>
            </a:prstGeom>
            <a:solidFill>
              <a:srgbClr val="E6F5FB"/>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Montserrat"/>
                  <a:ea typeface="Montserrat"/>
                  <a:cs typeface="Montserrat"/>
                  <a:sym typeface="Montserrat"/>
                </a:rPr>
                <a:t>Apache Kafka</a:t>
              </a:r>
              <a:r>
                <a:rPr b="1" i="0" lang="en" sz="900" u="none" cap="none" strike="noStrike">
                  <a:solidFill>
                    <a:srgbClr val="000000"/>
                  </a:solidFill>
                  <a:latin typeface="Montserrat"/>
                  <a:ea typeface="Montserrat"/>
                  <a:cs typeface="Montserrat"/>
                  <a:sym typeface="Montserrat"/>
                </a:rPr>
                <a:t>®</a:t>
              </a:r>
              <a:r>
                <a:rPr b="1" i="0" lang="en" sz="1200" u="none" cap="none" strike="noStrike">
                  <a:solidFill>
                    <a:srgbClr val="000000"/>
                  </a:solidFill>
                  <a:latin typeface="Montserrat"/>
                  <a:ea typeface="Montserrat"/>
                  <a:cs typeface="Montserrat"/>
                  <a:sym typeface="Montserrat"/>
                </a:rPr>
                <a:t> Administration </a:t>
              </a:r>
              <a:br>
                <a:rPr b="1" i="0" lang="en" sz="1200" u="none" cap="none" strike="noStrike">
                  <a:solidFill>
                    <a:srgbClr val="000000"/>
                  </a:solidFill>
                  <a:latin typeface="Montserrat"/>
                  <a:ea typeface="Montserrat"/>
                  <a:cs typeface="Montserrat"/>
                  <a:sym typeface="Montserrat"/>
                </a:rPr>
              </a:br>
              <a:r>
                <a:rPr b="1" i="0" lang="en" sz="1200" u="none" cap="none" strike="noStrike">
                  <a:solidFill>
                    <a:srgbClr val="000000"/>
                  </a:solidFill>
                  <a:latin typeface="Montserrat"/>
                  <a:ea typeface="Montserrat"/>
                  <a:cs typeface="Montserrat"/>
                  <a:sym typeface="Montserrat"/>
                </a:rPr>
                <a:t>by Confluent</a:t>
              </a:r>
              <a:endParaRPr b="0" i="0" sz="1400" u="none" cap="none" strike="noStrike">
                <a:solidFill>
                  <a:srgbClr val="000000"/>
                </a:solidFill>
                <a:latin typeface="Montserrat"/>
                <a:ea typeface="Montserrat"/>
                <a:cs typeface="Montserrat"/>
                <a:sym typeface="Montserrat"/>
              </a:endParaRPr>
            </a:p>
          </p:txBody>
        </p:sp>
        <p:pic>
          <p:nvPicPr>
            <p:cNvPr id="3018" name="Google Shape;3018;g358f260d2dc_0_1667"/>
            <p:cNvPicPr preferRelativeResize="0"/>
            <p:nvPr/>
          </p:nvPicPr>
          <p:blipFill rotWithShape="1">
            <a:blip r:embed="rId3">
              <a:alphaModFix/>
            </a:blip>
            <a:srcRect b="0" l="0" r="0" t="0"/>
            <a:stretch/>
          </p:blipFill>
          <p:spPr>
            <a:xfrm>
              <a:off x="2483253" y="1652355"/>
              <a:ext cx="837187" cy="639350"/>
            </a:xfrm>
            <a:prstGeom prst="rect">
              <a:avLst/>
            </a:prstGeom>
            <a:noFill/>
            <a:ln>
              <a:noFill/>
            </a:ln>
          </p:spPr>
        </p:pic>
      </p:grpSp>
      <p:sp>
        <p:nvSpPr>
          <p:cNvPr id="3019" name="Google Shape;3019;g358f260d2dc_0_1667"/>
          <p:cNvSpPr txBox="1"/>
          <p:nvPr/>
        </p:nvSpPr>
        <p:spPr>
          <a:xfrm>
            <a:off x="585700" y="1120941"/>
            <a:ext cx="27255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On-Prem or Hybrid Customers</a:t>
            </a:r>
            <a:endParaRPr b="1" i="0" sz="1200" u="none" cap="none" strike="noStrike">
              <a:solidFill>
                <a:srgbClr val="FFFFFF"/>
              </a:solidFill>
              <a:latin typeface="Montserrat"/>
              <a:ea typeface="Montserrat"/>
              <a:cs typeface="Montserrat"/>
              <a:sym typeface="Montserrat"/>
            </a:endParaRPr>
          </a:p>
        </p:txBody>
      </p:sp>
      <p:sp>
        <p:nvSpPr>
          <p:cNvPr id="3020" name="Google Shape;3020;g358f260d2dc_0_1667"/>
          <p:cNvSpPr txBox="1"/>
          <p:nvPr/>
        </p:nvSpPr>
        <p:spPr>
          <a:xfrm>
            <a:off x="4629600" y="1120941"/>
            <a:ext cx="27255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Confluent Cloud Customers</a:t>
            </a:r>
            <a:endParaRPr b="1" i="0" sz="1200" u="none" cap="none" strike="noStrike">
              <a:solidFill>
                <a:srgbClr val="FFFFFF"/>
              </a:solidFill>
              <a:latin typeface="Montserrat"/>
              <a:ea typeface="Montserrat"/>
              <a:cs typeface="Montserrat"/>
              <a:sym typeface="Montserrat"/>
            </a:endParaRPr>
          </a:p>
        </p:txBody>
      </p:sp>
      <p:sp>
        <p:nvSpPr>
          <p:cNvPr id="3021" name="Google Shape;3021;g358f260d2dc_0_1667"/>
          <p:cNvSpPr txBox="1"/>
          <p:nvPr/>
        </p:nvSpPr>
        <p:spPr>
          <a:xfrm>
            <a:off x="0" y="4718700"/>
            <a:ext cx="9144000" cy="424800"/>
          </a:xfrm>
          <a:prstGeom prst="rect">
            <a:avLst/>
          </a:prstGeom>
          <a:solidFill>
            <a:srgbClr val="173361"/>
          </a:solidFill>
          <a:ln>
            <a:noFill/>
          </a:ln>
        </p:spPr>
        <p:txBody>
          <a:bodyPr anchorCtr="0" anchor="ctr" bIns="19275" lIns="38575" spcFirstLastPara="1" rIns="38575" wrap="square" tIns="19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38CCED"/>
                </a:solidFill>
                <a:latin typeface="Montserrat"/>
                <a:ea typeface="Montserrat"/>
                <a:cs typeface="Montserrat"/>
                <a:sym typeface="Montserrat"/>
              </a:rPr>
              <a:t>Learn more at confluent.io/training/</a:t>
            </a:r>
            <a:endParaRPr b="0" i="0" sz="1200" u="none" cap="none" strike="noStrike">
              <a:solidFill>
                <a:srgbClr val="38CCED"/>
              </a:solidFill>
              <a:latin typeface="Montserrat"/>
              <a:ea typeface="Montserrat"/>
              <a:cs typeface="Montserrat"/>
              <a:sym typeface="Montserrat"/>
            </a:endParaRPr>
          </a:p>
        </p:txBody>
      </p:sp>
      <p:sp>
        <p:nvSpPr>
          <p:cNvPr id="3022" name="Google Shape;3022;g358f260d2dc_0_1667"/>
          <p:cNvSpPr/>
          <p:nvPr/>
        </p:nvSpPr>
        <p:spPr>
          <a:xfrm>
            <a:off x="4971325" y="1458825"/>
            <a:ext cx="3090000" cy="1524000"/>
          </a:xfrm>
          <a:prstGeom prst="round2SameRect">
            <a:avLst>
              <a:gd fmla="val 2788" name="adj1"/>
              <a:gd fmla="val 2675" name="adj2"/>
            </a:avLst>
          </a:prstGeom>
          <a:solidFill>
            <a:srgbClr val="E6F5FB"/>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Confluent Developer Skills for </a:t>
            </a:r>
            <a:br>
              <a:rPr b="1" i="0" lang="en" sz="1200" u="none" cap="none" strike="noStrike">
                <a:solidFill>
                  <a:srgbClr val="000000"/>
                </a:solidFill>
                <a:latin typeface="Montserrat"/>
                <a:ea typeface="Montserrat"/>
                <a:cs typeface="Montserrat"/>
                <a:sym typeface="Montserrat"/>
              </a:rPr>
            </a:br>
            <a:r>
              <a:rPr b="1" i="0" lang="en" sz="1200" u="none" cap="none" strike="noStrike">
                <a:solidFill>
                  <a:srgbClr val="000000"/>
                </a:solidFill>
                <a:latin typeface="Montserrat"/>
                <a:ea typeface="Montserrat"/>
                <a:cs typeface="Montserrat"/>
                <a:sym typeface="Montserrat"/>
              </a:rPr>
              <a:t>Building Apache Kafka</a:t>
            </a:r>
            <a:r>
              <a:rPr b="1" i="0" lang="en" sz="900" u="none" cap="none" strike="noStrike">
                <a:solidFill>
                  <a:srgbClr val="000000"/>
                </a:solidFill>
                <a:latin typeface="Montserrat"/>
                <a:ea typeface="Montserrat"/>
                <a:cs typeface="Montserrat"/>
                <a:sym typeface="Montserrat"/>
              </a:rPr>
              <a:t>®</a:t>
            </a:r>
            <a:endParaRPr b="1" i="0" sz="1200" u="none" cap="none" strike="noStrike">
              <a:solidFill>
                <a:srgbClr val="000000"/>
              </a:solidFill>
              <a:latin typeface="Montserrat"/>
              <a:ea typeface="Montserrat"/>
              <a:cs typeface="Montserrat"/>
              <a:sym typeface="Montserrat"/>
            </a:endParaRPr>
          </a:p>
        </p:txBody>
      </p:sp>
      <p:pic>
        <p:nvPicPr>
          <p:cNvPr id="3023" name="Google Shape;3023;g358f260d2dc_0_1667"/>
          <p:cNvPicPr preferRelativeResize="0"/>
          <p:nvPr/>
        </p:nvPicPr>
        <p:blipFill rotWithShape="1">
          <a:blip r:embed="rId4">
            <a:alphaModFix/>
          </a:blip>
          <a:srcRect b="0" l="0" r="0" t="0"/>
          <a:stretch/>
        </p:blipFill>
        <p:spPr>
          <a:xfrm>
            <a:off x="6167588" y="1671489"/>
            <a:ext cx="697450" cy="583401"/>
          </a:xfrm>
          <a:prstGeom prst="rect">
            <a:avLst/>
          </a:prstGeom>
          <a:noFill/>
          <a:ln>
            <a:noFill/>
          </a:ln>
        </p:spPr>
      </p:pic>
      <p:grpSp>
        <p:nvGrpSpPr>
          <p:cNvPr id="3024" name="Google Shape;3024;g358f260d2dc_0_1667"/>
          <p:cNvGrpSpPr/>
          <p:nvPr/>
        </p:nvGrpSpPr>
        <p:grpSpPr>
          <a:xfrm>
            <a:off x="4971325" y="3053413"/>
            <a:ext cx="3090000" cy="1524000"/>
            <a:chOff x="4835675" y="1910325"/>
            <a:chExt cx="3090000" cy="1524000"/>
          </a:xfrm>
        </p:grpSpPr>
        <p:sp>
          <p:nvSpPr>
            <p:cNvPr id="3025" name="Google Shape;3025;g358f260d2dc_0_1667"/>
            <p:cNvSpPr/>
            <p:nvPr/>
          </p:nvSpPr>
          <p:spPr>
            <a:xfrm>
              <a:off x="4835675" y="1910325"/>
              <a:ext cx="3090000" cy="1524000"/>
            </a:xfrm>
            <a:prstGeom prst="round2SameRect">
              <a:avLst>
                <a:gd fmla="val 2788" name="adj1"/>
                <a:gd fmla="val 2675" name="adj2"/>
              </a:avLst>
            </a:prstGeom>
            <a:solidFill>
              <a:srgbClr val="E6F5FB"/>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Confluent Stream Processing Using </a:t>
              </a:r>
              <a:br>
                <a:rPr b="1" i="0" lang="en" sz="1200" u="none" cap="none" strike="noStrike">
                  <a:solidFill>
                    <a:srgbClr val="000000"/>
                  </a:solidFill>
                  <a:latin typeface="Montserrat"/>
                  <a:ea typeface="Montserrat"/>
                  <a:cs typeface="Montserrat"/>
                  <a:sym typeface="Montserrat"/>
                </a:rPr>
              </a:br>
              <a:r>
                <a:rPr b="1" i="0" lang="en" sz="1200" u="none" cap="none" strike="noStrike">
                  <a:solidFill>
                    <a:srgbClr val="000000"/>
                  </a:solidFill>
                  <a:latin typeface="Montserrat"/>
                  <a:ea typeface="Montserrat"/>
                  <a:cs typeface="Montserrat"/>
                  <a:sym typeface="Montserrat"/>
                </a:rPr>
                <a:t>ksqlDB &amp; Apache Kafka</a:t>
              </a:r>
              <a:r>
                <a:rPr b="1" i="0" lang="en" sz="900" u="none" cap="none" strike="noStrike">
                  <a:solidFill>
                    <a:srgbClr val="000000"/>
                  </a:solidFill>
                  <a:latin typeface="Montserrat"/>
                  <a:ea typeface="Montserrat"/>
                  <a:cs typeface="Montserrat"/>
                  <a:sym typeface="Montserrat"/>
                </a:rPr>
                <a:t>®</a:t>
              </a:r>
              <a:r>
                <a:rPr b="1" i="0" lang="en" sz="1200" u="none" cap="none" strike="noStrike">
                  <a:solidFill>
                    <a:srgbClr val="000000"/>
                  </a:solidFill>
                  <a:latin typeface="Montserrat"/>
                  <a:ea typeface="Montserrat"/>
                  <a:cs typeface="Montserrat"/>
                  <a:sym typeface="Montserrat"/>
                </a:rPr>
                <a:t> Streams</a:t>
              </a:r>
              <a:endParaRPr b="1" i="0" sz="1200" u="none" cap="none" strike="noStrike">
                <a:solidFill>
                  <a:srgbClr val="000000"/>
                </a:solidFill>
                <a:latin typeface="Montserrat"/>
                <a:ea typeface="Montserrat"/>
                <a:cs typeface="Montserrat"/>
                <a:sym typeface="Montserrat"/>
              </a:endParaRPr>
            </a:p>
          </p:txBody>
        </p:sp>
        <p:pic>
          <p:nvPicPr>
            <p:cNvPr id="3026" name="Google Shape;3026;g358f260d2dc_0_1667"/>
            <p:cNvPicPr preferRelativeResize="0"/>
            <p:nvPr/>
          </p:nvPicPr>
          <p:blipFill rotWithShape="1">
            <a:blip r:embed="rId5">
              <a:alphaModFix/>
            </a:blip>
            <a:srcRect b="0" l="0" r="0" t="0"/>
            <a:stretch/>
          </p:blipFill>
          <p:spPr>
            <a:xfrm>
              <a:off x="6031947" y="2094807"/>
              <a:ext cx="697453" cy="695300"/>
            </a:xfrm>
            <a:prstGeom prst="rect">
              <a:avLst/>
            </a:prstGeom>
            <a:noFill/>
            <a:ln>
              <a:noFill/>
            </a:ln>
          </p:spPr>
        </p:pic>
      </p:grpSp>
      <p:grpSp>
        <p:nvGrpSpPr>
          <p:cNvPr id="3027" name="Google Shape;3027;g358f260d2dc_0_1667"/>
          <p:cNvGrpSpPr/>
          <p:nvPr/>
        </p:nvGrpSpPr>
        <p:grpSpPr>
          <a:xfrm>
            <a:off x="899075" y="3053413"/>
            <a:ext cx="3090000" cy="1524000"/>
            <a:chOff x="4212975" y="2835800"/>
            <a:chExt cx="3090000" cy="1524000"/>
          </a:xfrm>
        </p:grpSpPr>
        <p:sp>
          <p:nvSpPr>
            <p:cNvPr id="3028" name="Google Shape;3028;g358f260d2dc_0_1667"/>
            <p:cNvSpPr/>
            <p:nvPr/>
          </p:nvSpPr>
          <p:spPr>
            <a:xfrm>
              <a:off x="4212975" y="2835800"/>
              <a:ext cx="3090000" cy="1524000"/>
            </a:xfrm>
            <a:prstGeom prst="round2SameRect">
              <a:avLst>
                <a:gd fmla="val 2788" name="adj1"/>
                <a:gd fmla="val 2675" name="adj2"/>
              </a:avLst>
            </a:prstGeom>
            <a:solidFill>
              <a:srgbClr val="E6F5FB"/>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Confluent Advanced Skills for </a:t>
              </a:r>
              <a:br>
                <a:rPr b="1" i="0" lang="en" sz="1200" u="none" cap="none" strike="noStrike">
                  <a:solidFill>
                    <a:srgbClr val="000000"/>
                  </a:solidFill>
                  <a:latin typeface="Montserrat"/>
                  <a:ea typeface="Montserrat"/>
                  <a:cs typeface="Montserrat"/>
                  <a:sym typeface="Montserrat"/>
                </a:rPr>
              </a:br>
              <a:r>
                <a:rPr b="1" i="0" lang="en" sz="1200" u="none" cap="none" strike="noStrike">
                  <a:solidFill>
                    <a:srgbClr val="000000"/>
                  </a:solidFill>
                  <a:latin typeface="Montserrat"/>
                  <a:ea typeface="Montserrat"/>
                  <a:cs typeface="Montserrat"/>
                  <a:sym typeface="Montserrat"/>
                </a:rPr>
                <a:t>Optimizing Apache Kafka</a:t>
              </a:r>
              <a:r>
                <a:rPr b="1" i="0" lang="en" sz="900" u="none" cap="none" strike="noStrike">
                  <a:solidFill>
                    <a:srgbClr val="000000"/>
                  </a:solidFill>
                  <a:latin typeface="Montserrat"/>
                  <a:ea typeface="Montserrat"/>
                  <a:cs typeface="Montserrat"/>
                  <a:sym typeface="Montserrat"/>
                </a:rPr>
                <a:t>®</a:t>
              </a:r>
              <a:endParaRPr b="1" i="0" sz="1200" u="none" cap="none" strike="noStrike">
                <a:solidFill>
                  <a:srgbClr val="000000"/>
                </a:solidFill>
                <a:latin typeface="Montserrat"/>
                <a:ea typeface="Montserrat"/>
                <a:cs typeface="Montserrat"/>
                <a:sym typeface="Montserrat"/>
              </a:endParaRPr>
            </a:p>
          </p:txBody>
        </p:sp>
        <p:pic>
          <p:nvPicPr>
            <p:cNvPr id="3029" name="Google Shape;3029;g358f260d2dc_0_1667"/>
            <p:cNvPicPr preferRelativeResize="0"/>
            <p:nvPr/>
          </p:nvPicPr>
          <p:blipFill rotWithShape="1">
            <a:blip r:embed="rId6">
              <a:alphaModFix/>
            </a:blip>
            <a:srcRect b="0" l="0" r="0" t="0"/>
            <a:stretch/>
          </p:blipFill>
          <p:spPr>
            <a:xfrm>
              <a:off x="5392913" y="3042925"/>
              <a:ext cx="730125" cy="730125"/>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g358f260d2dc_0_1687"/>
          <p:cNvSpPr txBox="1"/>
          <p:nvPr/>
        </p:nvSpPr>
        <p:spPr>
          <a:xfrm>
            <a:off x="342902" y="325538"/>
            <a:ext cx="7991100" cy="4248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000000"/>
              </a:buClr>
              <a:buSzPts val="2300"/>
              <a:buFont typeface="Arial"/>
              <a:buNone/>
            </a:pPr>
            <a:r>
              <a:rPr b="1" i="0" lang="en" sz="2300" u="none" cap="none" strike="noStrike">
                <a:solidFill>
                  <a:srgbClr val="173361"/>
                </a:solidFill>
                <a:latin typeface="Montserrat"/>
                <a:ea typeface="Montserrat"/>
                <a:cs typeface="Montserrat"/>
                <a:sym typeface="Montserrat"/>
              </a:rPr>
              <a:t>Delivered based on employees’ needs and skill sets</a:t>
            </a:r>
            <a:endParaRPr b="1" i="0" sz="2300" u="none" cap="none" strike="noStrike">
              <a:solidFill>
                <a:srgbClr val="173361"/>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173361"/>
              </a:solidFill>
              <a:latin typeface="Montserrat"/>
              <a:ea typeface="Montserrat"/>
              <a:cs typeface="Montserrat"/>
              <a:sym typeface="Montserrat"/>
            </a:endParaRPr>
          </a:p>
        </p:txBody>
      </p:sp>
      <p:graphicFrame>
        <p:nvGraphicFramePr>
          <p:cNvPr id="3035" name="Google Shape;3035;g358f260d2dc_0_1687"/>
          <p:cNvGraphicFramePr/>
          <p:nvPr/>
        </p:nvGraphicFramePr>
        <p:xfrm>
          <a:off x="223850" y="798725"/>
          <a:ext cx="3000000" cy="3000000"/>
        </p:xfrm>
        <a:graphic>
          <a:graphicData uri="http://schemas.openxmlformats.org/drawingml/2006/table">
            <a:tbl>
              <a:tblPr>
                <a:noFill/>
                <a:tableStyleId>{8ACCFCF7-665F-4E6E-A305-6B18F189E8D2}</a:tableStyleId>
              </a:tblPr>
              <a:tblGrid>
                <a:gridCol w="2134900"/>
                <a:gridCol w="2099975"/>
                <a:gridCol w="1471025"/>
                <a:gridCol w="2808150"/>
              </a:tblGrid>
              <a:tr h="216050">
                <a:tc gridSpan="4">
                  <a:txBody>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rgbClr val="000000"/>
                          </a:solidFill>
                          <a:latin typeface="Montserrat"/>
                          <a:ea typeface="Montserrat"/>
                          <a:cs typeface="Montserrat"/>
                          <a:sym typeface="Montserrat"/>
                        </a:rPr>
                        <a:t>Level 0 Intro*</a:t>
                      </a:r>
                      <a:endParaRPr b="1" i="1" sz="900" u="none" cap="none" strike="noStrike">
                        <a:solidFill>
                          <a:srgbClr val="000000"/>
                        </a:solidFill>
                        <a:latin typeface="Montserrat"/>
                        <a:ea typeface="Montserrat"/>
                        <a:cs typeface="Montserrat"/>
                        <a:sym typeface="Montserrat"/>
                      </a:endParaRPr>
                    </a:p>
                  </a:txBody>
                  <a:tcPr marT="91425" marB="91425" marR="91425" marL="274300" anchor="ctr">
                    <a:lnL cap="flat" cmpd="sng" w="9525">
                      <a:solidFill>
                        <a:srgbClr val="B3E1E3"/>
                      </a:solidFill>
                      <a:prstDash val="solid"/>
                      <a:round/>
                      <a:headEnd len="sm" w="sm" type="none"/>
                      <a:tailEnd len="sm" w="sm" type="none"/>
                    </a:lnL>
                    <a:lnR cap="flat" cmpd="sng" w="9525">
                      <a:solidFill>
                        <a:srgbClr val="B3E1E3"/>
                      </a:solidFill>
                      <a:prstDash val="solid"/>
                      <a:round/>
                      <a:headEnd len="sm" w="sm" type="none"/>
                      <a:tailEnd len="sm" w="sm" type="none"/>
                    </a:lnR>
                    <a:lnT cap="flat" cmpd="sng" w="9525">
                      <a:solidFill>
                        <a:srgbClr val="B3E1E3"/>
                      </a:solidFill>
                      <a:prstDash val="solid"/>
                      <a:round/>
                      <a:headEnd len="sm" w="sm" type="none"/>
                      <a:tailEnd len="sm" w="sm" type="none"/>
                    </a:lnT>
                    <a:lnB cap="flat" cmpd="sng" w="9525">
                      <a:solidFill>
                        <a:srgbClr val="B3E1E3"/>
                      </a:solidFill>
                      <a:prstDash val="solid"/>
                      <a:round/>
                      <a:headEnd len="sm" w="sm" type="none"/>
                      <a:tailEnd len="sm" w="sm" type="none"/>
                    </a:lnB>
                    <a:solidFill>
                      <a:srgbClr val="B3E1E3"/>
                    </a:solidFill>
                  </a:tcPr>
                </a:tc>
                <a:tc hMerge="1"/>
                <a:tc hMerge="1"/>
                <a:tc hMerge="1"/>
              </a:tr>
              <a:tr h="588775">
                <a:tc>
                  <a:txBody>
                    <a:bodyPr/>
                    <a:lstStyle/>
                    <a:p>
                      <a:pPr indent="0" lvl="0" marL="0" marR="0" rtl="0" algn="l">
                        <a:lnSpc>
                          <a:spcPct val="100000"/>
                        </a:lnSpc>
                        <a:spcBef>
                          <a:spcPts val="0"/>
                        </a:spcBef>
                        <a:spcAft>
                          <a:spcPts val="0"/>
                        </a:spcAft>
                        <a:buClr>
                          <a:srgbClr val="000000"/>
                        </a:buClr>
                        <a:buSzPts val="1400"/>
                        <a:buFont typeface="Arial"/>
                        <a:buNone/>
                      </a:pPr>
                      <a:r>
                        <a:rPr b="1" lang="en" sz="900" u="none" cap="none" strike="noStrike">
                          <a:solidFill>
                            <a:srgbClr val="000000"/>
                          </a:solidFill>
                          <a:latin typeface="Montserrat"/>
                          <a:ea typeface="Montserrat"/>
                          <a:cs typeface="Montserrat"/>
                          <a:sym typeface="Montserrat"/>
                        </a:rPr>
                        <a:t>Confluent Fundamentals </a:t>
                      </a:r>
                      <a:br>
                        <a:rPr b="1" lang="en" sz="900" u="none" cap="none" strike="noStrike">
                          <a:solidFill>
                            <a:srgbClr val="000000"/>
                          </a:solidFill>
                          <a:latin typeface="Montserrat"/>
                          <a:ea typeface="Montserrat"/>
                          <a:cs typeface="Montserrat"/>
                          <a:sym typeface="Montserrat"/>
                        </a:rPr>
                      </a:br>
                      <a:r>
                        <a:rPr b="1" lang="en" sz="900" u="none" cap="none" strike="noStrike">
                          <a:solidFill>
                            <a:srgbClr val="000000"/>
                          </a:solidFill>
                          <a:latin typeface="Montserrat"/>
                          <a:ea typeface="Montserrat"/>
                          <a:cs typeface="Montserrat"/>
                          <a:sym typeface="Montserrat"/>
                        </a:rPr>
                        <a:t>for Apache Kafka®</a:t>
                      </a:r>
                      <a:endParaRPr b="1" sz="900" u="none" cap="none" strike="noStrike">
                        <a:solidFill>
                          <a:srgbClr val="000000"/>
                        </a:solidFill>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B3E1E3"/>
                      </a:solidFill>
                      <a:prstDash val="solid"/>
                      <a:round/>
                      <a:headEnd len="sm" w="sm" type="none"/>
                      <a:tailEnd len="sm" w="sm" type="none"/>
                    </a:lnT>
                    <a:lnB cap="flat" cmpd="sng" w="9525">
                      <a:solidFill>
                        <a:srgbClr val="2898C1"/>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4D56"/>
                          </a:solidFill>
                          <a:highlight>
                            <a:srgbClr val="FFFFFF"/>
                          </a:highlight>
                          <a:latin typeface="Montserrat"/>
                          <a:ea typeface="Montserrat"/>
                          <a:cs typeface="Montserrat"/>
                          <a:sym typeface="Montserrat"/>
                        </a:rPr>
                        <a:t>Learn about Apache Kafka® and the Confluent platform, including an overview of Kafka’s core concepts.</a:t>
                      </a:r>
                      <a:endParaRPr sz="900" u="none" cap="none" strike="noStrike">
                        <a:solidFill>
                          <a:srgbClr val="000000"/>
                        </a:solidFill>
                        <a:highlight>
                          <a:srgbClr val="FFFFFF"/>
                        </a:highlight>
                        <a:latin typeface="Montserrat"/>
                        <a:ea typeface="Montserrat"/>
                        <a:cs typeface="Montserrat"/>
                        <a:sym typeface="Montserrat"/>
                      </a:endParaRPr>
                    </a:p>
                  </a:txBody>
                  <a:tcPr marT="0" marB="0"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B3E1E3"/>
                      </a:solidFill>
                      <a:prstDash val="solid"/>
                      <a:round/>
                      <a:headEnd len="sm" w="sm" type="none"/>
                      <a:tailEnd len="sm" w="sm" type="none"/>
                    </a:lnT>
                    <a:lnB cap="flat" cmpd="sng" w="9525">
                      <a:solidFill>
                        <a:srgbClr val="2898C1"/>
                      </a:solidFill>
                      <a:prstDash val="solid"/>
                      <a:round/>
                      <a:headEnd len="sm" w="sm" type="none"/>
                      <a:tailEnd len="sm" w="sm" type="none"/>
                    </a:lnB>
                  </a:tcPr>
                </a:tc>
                <a:tc hMerge="1"/>
                <a:tc hMerge="1"/>
              </a:tr>
              <a:tr h="303350">
                <a:tc gridSpan="2">
                  <a:txBody>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rgbClr val="000000"/>
                          </a:solidFill>
                          <a:latin typeface="Montserrat"/>
                          <a:ea typeface="Montserrat"/>
                          <a:cs typeface="Montserrat"/>
                          <a:sym typeface="Montserrat"/>
                        </a:rPr>
                        <a:t>Administrator Track Courses</a:t>
                      </a:r>
                      <a:endParaRPr b="1" i="1" sz="900" u="none" cap="none" strike="noStrike">
                        <a:solidFill>
                          <a:srgbClr val="000000"/>
                        </a:solidFill>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solidFill>
                      <a:srgbClr val="00AFBA"/>
                    </a:solidFill>
                  </a:tcPr>
                </a:tc>
                <a:tc hMerge="1"/>
                <a:tc gridSpan="2">
                  <a:txBody>
                    <a:bodyPr/>
                    <a:lstStyle/>
                    <a:p>
                      <a:pPr indent="0" lvl="0" marL="0" marR="0" rtl="0" algn="ctr">
                        <a:lnSpc>
                          <a:spcPct val="115000"/>
                        </a:lnSpc>
                        <a:spcBef>
                          <a:spcPts val="0"/>
                        </a:spcBef>
                        <a:spcAft>
                          <a:spcPts val="0"/>
                        </a:spcAft>
                        <a:buClr>
                          <a:srgbClr val="000000"/>
                        </a:buClr>
                        <a:buSzPts val="900"/>
                        <a:buFont typeface="Arial"/>
                        <a:buNone/>
                      </a:pPr>
                      <a:r>
                        <a:rPr b="1" i="1" lang="en" sz="900" u="none" cap="none" strike="noStrike">
                          <a:solidFill>
                            <a:srgbClr val="000000"/>
                          </a:solidFill>
                          <a:latin typeface="Montserrat"/>
                          <a:ea typeface="Montserrat"/>
                          <a:cs typeface="Montserrat"/>
                          <a:sym typeface="Montserrat"/>
                        </a:rPr>
                        <a:t> Developer Track Courses</a:t>
                      </a:r>
                      <a:endParaRPr b="1" i="1" sz="900" u="none" cap="none" strike="noStrike">
                        <a:solidFill>
                          <a:srgbClr val="554D56"/>
                        </a:solidFill>
                        <a:highlight>
                          <a:srgbClr val="FFFFFF"/>
                        </a:highlight>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solidFill>
                      <a:srgbClr val="00AFBA"/>
                    </a:solidFill>
                  </a:tcPr>
                </a:tc>
                <a:tc hMerge="1"/>
              </a:tr>
              <a:tr h="303350">
                <a:tc gridSpan="4">
                  <a:txBody>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rgbClr val="000000"/>
                          </a:solidFill>
                          <a:latin typeface="Montserrat"/>
                          <a:ea typeface="Montserrat"/>
                          <a:cs typeface="Montserrat"/>
                          <a:sym typeface="Montserrat"/>
                        </a:rPr>
                        <a:t>Level 1 Courses</a:t>
                      </a:r>
                      <a:endParaRPr b="1" i="1" sz="900" u="none" cap="none" strike="noStrike">
                        <a:solidFill>
                          <a:srgbClr val="000000"/>
                        </a:solidFill>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solidFill>
                      <a:srgbClr val="B3E1E3"/>
                    </a:solidFill>
                  </a:tcPr>
                </a:tc>
                <a:tc hMerge="1"/>
                <a:tc hMerge="1"/>
                <a:tc hMerge="1"/>
              </a:tr>
              <a:tr h="652775">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Montserrat"/>
                          <a:ea typeface="Montserrat"/>
                          <a:cs typeface="Montserrat"/>
                          <a:sym typeface="Montserrat"/>
                        </a:rPr>
                        <a:t>Apache Kafka® Administration </a:t>
                      </a:r>
                      <a:br>
                        <a:rPr b="1" lang="en" sz="900" u="none" cap="none" strike="noStrike">
                          <a:solidFill>
                            <a:srgbClr val="000000"/>
                          </a:solidFill>
                          <a:latin typeface="Montserrat"/>
                          <a:ea typeface="Montserrat"/>
                          <a:cs typeface="Montserrat"/>
                          <a:sym typeface="Montserrat"/>
                        </a:rPr>
                      </a:br>
                      <a:r>
                        <a:rPr b="1" lang="en" sz="900" u="none" cap="none" strike="noStrike">
                          <a:solidFill>
                            <a:srgbClr val="000000"/>
                          </a:solidFill>
                          <a:latin typeface="Montserrat"/>
                          <a:ea typeface="Montserrat"/>
                          <a:cs typeface="Montserrat"/>
                          <a:sym typeface="Montserrat"/>
                        </a:rPr>
                        <a:t>by Confluent</a:t>
                      </a:r>
                      <a:endParaRPr b="1" sz="900" u="none" cap="none" strike="noStrike">
                        <a:solidFill>
                          <a:srgbClr val="000000"/>
                        </a:solidFill>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t/>
                      </a:r>
                      <a:endParaRPr sz="900" u="none" cap="none" strike="noStrike">
                        <a:solidFill>
                          <a:srgbClr val="554D56"/>
                        </a:solidFill>
                        <a:highlight>
                          <a:srgbClr val="FFFFFF"/>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rPr lang="en" sz="900" u="none" cap="none" strike="noStrike">
                          <a:solidFill>
                            <a:srgbClr val="554D56"/>
                          </a:solidFill>
                          <a:highlight>
                            <a:srgbClr val="FFFFFF"/>
                          </a:highlight>
                          <a:latin typeface="Montserrat"/>
                          <a:ea typeface="Montserrat"/>
                          <a:cs typeface="Montserrat"/>
                          <a:sym typeface="Montserrat"/>
                        </a:rPr>
                        <a:t>Learn to build and manage Kafka clusters using industry best practices developed by the world’s foremost Kafka experts.</a:t>
                      </a:r>
                      <a:endParaRPr sz="900" u="none" cap="none" strike="noStrike">
                        <a:solidFill>
                          <a:srgbClr val="000000"/>
                        </a:solidFill>
                        <a:latin typeface="Montserrat"/>
                        <a:ea typeface="Montserrat"/>
                        <a:cs typeface="Montserrat"/>
                        <a:sym typeface="Montserrat"/>
                      </a:endParaRPr>
                    </a:p>
                  </a:txBody>
                  <a:tcPr marT="0" marB="0"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Montserrat"/>
                          <a:ea typeface="Montserrat"/>
                          <a:cs typeface="Montserrat"/>
                          <a:sym typeface="Montserrat"/>
                        </a:rPr>
                        <a:t>Confluent Developer Skills for Building Apache Kafka®</a:t>
                      </a:r>
                      <a:endParaRPr b="1" sz="900" u="none" cap="none" strike="noStrike">
                        <a:solidFill>
                          <a:srgbClr val="000000"/>
                        </a:solidFill>
                        <a:highlight>
                          <a:srgbClr val="FFFFFF"/>
                        </a:highlight>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 sz="900" u="none" cap="none" strike="noStrike">
                          <a:solidFill>
                            <a:srgbClr val="554D56"/>
                          </a:solidFill>
                          <a:highlight>
                            <a:srgbClr val="FFFFFF"/>
                          </a:highlight>
                          <a:latin typeface="Montserrat"/>
                          <a:ea typeface="Montserrat"/>
                          <a:cs typeface="Montserrat"/>
                          <a:sym typeface="Montserrat"/>
                        </a:rPr>
                        <a:t>Learn how to build an application that can publish data to, and subscribe to data from, a Kafka cluster.</a:t>
                      </a:r>
                      <a:endParaRPr sz="900" u="none" cap="none" strike="noStrike">
                        <a:solidFill>
                          <a:srgbClr val="000000"/>
                        </a:solidFill>
                        <a:highlight>
                          <a:srgbClr val="FFFFFF"/>
                        </a:highlight>
                        <a:latin typeface="Montserrat"/>
                        <a:ea typeface="Montserrat"/>
                        <a:cs typeface="Montserrat"/>
                        <a:sym typeface="Montserrat"/>
                      </a:endParaRPr>
                    </a:p>
                  </a:txBody>
                  <a:tcPr marT="0" marB="0"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r>
              <a:tr h="246750">
                <a:tc gridSpan="4">
                  <a:txBody>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latin typeface="Montserrat"/>
                          <a:ea typeface="Montserrat"/>
                          <a:cs typeface="Montserrat"/>
                          <a:sym typeface="Montserrat"/>
                        </a:rPr>
                        <a:t>Level 2 Courses</a:t>
                      </a:r>
                      <a:endParaRPr b="1" i="1" sz="900" u="none" cap="none" strike="noStrike">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solidFill>
                      <a:srgbClr val="B3E1E3"/>
                    </a:solidFill>
                  </a:tcPr>
                </a:tc>
                <a:tc hMerge="1"/>
                <a:tc hMerge="1"/>
                <a:tc hMerge="1"/>
              </a:tr>
              <a:tr h="84475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Montserrat"/>
                          <a:ea typeface="Montserrat"/>
                          <a:cs typeface="Montserrat"/>
                          <a:sym typeface="Montserrat"/>
                        </a:rPr>
                        <a:t>Confluent Advanced Skills for Optimizing Apache Kafka®</a:t>
                      </a:r>
                      <a:endParaRPr b="1" sz="900" u="none" cap="none" strike="noStrike">
                        <a:solidFill>
                          <a:srgbClr val="000000"/>
                        </a:solidFill>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4D56"/>
                          </a:solidFill>
                          <a:highlight>
                            <a:srgbClr val="FFFFFF"/>
                          </a:highlight>
                          <a:latin typeface="Montserrat"/>
                          <a:ea typeface="Montserrat"/>
                          <a:cs typeface="Montserrat"/>
                          <a:sym typeface="Montserrat"/>
                        </a:rPr>
                        <a:t>Learn how to monitor, troubleshoot, and tune a real-time event streaming platform built with Kafka.</a:t>
                      </a:r>
                      <a:endParaRPr sz="900" u="none" cap="none" strike="noStrike">
                        <a:solidFill>
                          <a:srgbClr val="000000"/>
                        </a:solidFill>
                        <a:latin typeface="Montserrat"/>
                        <a:ea typeface="Montserrat"/>
                        <a:cs typeface="Montserrat"/>
                        <a:sym typeface="Montserrat"/>
                      </a:endParaRPr>
                    </a:p>
                  </a:txBody>
                  <a:tcPr marT="0" marB="0"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b="1" lang="en" sz="900" u="none" cap="none" strike="noStrike">
                          <a:solidFill>
                            <a:srgbClr val="000000"/>
                          </a:solidFill>
                          <a:latin typeface="Montserrat"/>
                          <a:ea typeface="Montserrat"/>
                          <a:cs typeface="Montserrat"/>
                          <a:sym typeface="Montserrat"/>
                        </a:rPr>
                        <a:t>Confluent Stream Processing Using </a:t>
                      </a:r>
                      <a:br>
                        <a:rPr b="1" lang="en" sz="900" u="none" cap="none" strike="noStrike">
                          <a:solidFill>
                            <a:srgbClr val="000000"/>
                          </a:solidFill>
                          <a:latin typeface="Montserrat"/>
                          <a:ea typeface="Montserrat"/>
                          <a:cs typeface="Montserrat"/>
                          <a:sym typeface="Montserrat"/>
                        </a:rPr>
                      </a:br>
                      <a:r>
                        <a:rPr b="1" lang="en" sz="900" u="none" cap="none" strike="noStrike">
                          <a:solidFill>
                            <a:srgbClr val="000000"/>
                          </a:solidFill>
                          <a:latin typeface="Montserrat"/>
                          <a:ea typeface="Montserrat"/>
                          <a:cs typeface="Montserrat"/>
                          <a:sym typeface="Montserrat"/>
                        </a:rPr>
                        <a:t>ksqlDB &amp; Apache Kafka® Streams</a:t>
                      </a:r>
                      <a:endParaRPr sz="900" u="none" cap="none" strike="noStrike">
                        <a:solidFill>
                          <a:srgbClr val="554D56"/>
                        </a:solidFill>
                        <a:highlight>
                          <a:srgbClr val="FFFFFF"/>
                        </a:highlight>
                        <a:latin typeface="Montserrat"/>
                        <a:ea typeface="Montserrat"/>
                        <a:cs typeface="Montserrat"/>
                        <a:sym typeface="Montserrat"/>
                      </a:endParaRPr>
                    </a:p>
                  </a:txBody>
                  <a:tcPr marT="91425" marB="91425"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4D56"/>
                          </a:solidFill>
                          <a:highlight>
                            <a:srgbClr val="FFFFFF"/>
                          </a:highlight>
                          <a:latin typeface="Montserrat"/>
                          <a:ea typeface="Montserrat"/>
                          <a:cs typeface="Montserrat"/>
                          <a:sym typeface="Montserrat"/>
                        </a:rPr>
                        <a:t>Learn how to use Confluent ksqlDB to transform, enrich, filter, and aggregate streams of real-time data using a SQL-like language.</a:t>
                      </a:r>
                      <a:endParaRPr sz="900" u="none" cap="none" strike="noStrike">
                        <a:solidFill>
                          <a:srgbClr val="554D56"/>
                        </a:solidFill>
                        <a:highlight>
                          <a:srgbClr val="FFFFFF"/>
                        </a:highlight>
                        <a:latin typeface="Montserrat"/>
                        <a:ea typeface="Montserrat"/>
                        <a:cs typeface="Montserrat"/>
                        <a:sym typeface="Montserrat"/>
                      </a:endParaRPr>
                    </a:p>
                  </a:txBody>
                  <a:tcPr marT="0" marB="0" marR="91425" marL="274300" anchor="ctr">
                    <a:lnL cap="flat" cmpd="sng" w="9525">
                      <a:solidFill>
                        <a:srgbClr val="2898C1"/>
                      </a:solidFill>
                      <a:prstDash val="solid"/>
                      <a:round/>
                      <a:headEnd len="sm" w="sm" type="none"/>
                      <a:tailEnd len="sm" w="sm" type="none"/>
                    </a:lnL>
                    <a:lnR cap="flat" cmpd="sng" w="9525">
                      <a:solidFill>
                        <a:srgbClr val="2898C1"/>
                      </a:solidFill>
                      <a:prstDash val="solid"/>
                      <a:round/>
                      <a:headEnd len="sm" w="sm" type="none"/>
                      <a:tailEnd len="sm" w="sm" type="none"/>
                    </a:lnR>
                    <a:lnT cap="flat" cmpd="sng" w="9525">
                      <a:solidFill>
                        <a:srgbClr val="2898C1"/>
                      </a:solidFill>
                      <a:prstDash val="solid"/>
                      <a:round/>
                      <a:headEnd len="sm" w="sm" type="none"/>
                      <a:tailEnd len="sm" w="sm" type="none"/>
                    </a:lnT>
                    <a:lnB cap="flat" cmpd="sng" w="9525">
                      <a:solidFill>
                        <a:srgbClr val="2898C1"/>
                      </a:solidFill>
                      <a:prstDash val="solid"/>
                      <a:round/>
                      <a:headEnd len="sm" w="sm" type="none"/>
                      <a:tailEnd len="sm" w="sm" type="none"/>
                    </a:lnB>
                  </a:tcPr>
                </a:tc>
              </a:tr>
            </a:tbl>
          </a:graphicData>
        </a:graphic>
      </p:graphicFrame>
      <p:sp>
        <p:nvSpPr>
          <p:cNvPr id="3036" name="Google Shape;3036;g358f260d2dc_0_1687"/>
          <p:cNvSpPr txBox="1"/>
          <p:nvPr/>
        </p:nvSpPr>
        <p:spPr>
          <a:xfrm>
            <a:off x="233325" y="4432875"/>
            <a:ext cx="8514000" cy="2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Montserrat"/>
                <a:ea typeface="Montserrat"/>
                <a:cs typeface="Montserrat"/>
                <a:sym typeface="Montserrat"/>
              </a:rPr>
              <a:t>*Confluent Fundamentals for Apache Kafka® is a prerequisite for both Level 1 Courses, Confluent Stream Processing using ksqlDB and Apache Kafka® Streams, and many Professional Services engagements</a:t>
            </a:r>
            <a:endParaRPr b="0" i="1" sz="7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g358c00299d2_0_3"/>
          <p:cNvSpPr/>
          <p:nvPr/>
        </p:nvSpPr>
        <p:spPr>
          <a:xfrm>
            <a:off x="373500" y="2342651"/>
            <a:ext cx="8397000" cy="1111500"/>
          </a:xfrm>
          <a:prstGeom prst="roundRect">
            <a:avLst>
              <a:gd fmla="val 16667" name="adj"/>
            </a:avLst>
          </a:prstGeom>
          <a:noFill/>
          <a:ln cap="flat" cmpd="sng" w="28575">
            <a:solidFill>
              <a:schemeClr val="accent2"/>
            </a:solidFill>
            <a:prstDash val="dot"/>
            <a:round/>
            <a:headEnd len="sm" w="sm" type="none"/>
            <a:tailEnd len="sm" w="sm" type="none"/>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FF671F"/>
                </a:solidFill>
                <a:latin typeface="Montserrat"/>
                <a:ea typeface="Montserrat"/>
                <a:cs typeface="Montserrat"/>
                <a:sym typeface="Montserrat"/>
              </a:rPr>
              <a:t>Accelerating Your Value Realization: </a:t>
            </a:r>
            <a:r>
              <a:rPr b="1" lang="en" sz="1000">
                <a:solidFill>
                  <a:srgbClr val="FF671F"/>
                </a:solidFill>
                <a:latin typeface="Montserrat"/>
                <a:ea typeface="Montserrat"/>
                <a:cs typeface="Montserrat"/>
                <a:sym typeface="Montserrat"/>
              </a:rPr>
              <a:t>Business Value Services</a:t>
            </a:r>
            <a:endParaRPr b="1" i="0" sz="1400" u="none" cap="none" strike="noStrike">
              <a:solidFill>
                <a:srgbClr val="FF671F"/>
              </a:solidFill>
              <a:latin typeface="Montserrat"/>
              <a:ea typeface="Montserrat"/>
              <a:cs typeface="Montserrat"/>
              <a:sym typeface="Montserrat"/>
            </a:endParaRPr>
          </a:p>
        </p:txBody>
      </p:sp>
      <p:sp>
        <p:nvSpPr>
          <p:cNvPr id="2478" name="Google Shape;2478;g358c00299d2_0_3"/>
          <p:cNvSpPr/>
          <p:nvPr/>
        </p:nvSpPr>
        <p:spPr>
          <a:xfrm>
            <a:off x="373500" y="3636125"/>
            <a:ext cx="8397000" cy="1289700"/>
          </a:xfrm>
          <a:prstGeom prst="roundRect">
            <a:avLst>
              <a:gd fmla="val 16667" name="adj"/>
            </a:avLst>
          </a:prstGeom>
          <a:noFill/>
          <a:ln cap="flat" cmpd="sng" w="28575">
            <a:solidFill>
              <a:srgbClr val="04B3BC"/>
            </a:solidFill>
            <a:prstDash val="dot"/>
            <a:round/>
            <a:headEnd len="sm" w="sm" type="none"/>
            <a:tailEnd len="sm" w="sm" type="none"/>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04B3BC"/>
                </a:solidFill>
                <a:latin typeface="Montserrat"/>
                <a:ea typeface="Montserrat"/>
                <a:cs typeface="Montserrat"/>
                <a:sym typeface="Montserrat"/>
              </a:rPr>
              <a:t>Your Path to Self-Sufficiency: </a:t>
            </a:r>
            <a:r>
              <a:rPr b="1" lang="en" sz="1000">
                <a:solidFill>
                  <a:srgbClr val="04B3BC"/>
                </a:solidFill>
                <a:latin typeface="Montserrat"/>
                <a:ea typeface="Montserrat"/>
                <a:cs typeface="Montserrat"/>
                <a:sym typeface="Montserrat"/>
              </a:rPr>
              <a:t>Continuous Enablement Services</a:t>
            </a:r>
            <a:endParaRPr b="1" i="0" sz="1400" u="none" cap="none" strike="noStrike">
              <a:solidFill>
                <a:srgbClr val="04B3BC"/>
              </a:solidFill>
              <a:latin typeface="Montserrat"/>
              <a:ea typeface="Montserrat"/>
              <a:cs typeface="Montserrat"/>
              <a:sym typeface="Montserrat"/>
            </a:endParaRPr>
          </a:p>
        </p:txBody>
      </p:sp>
      <p:sp>
        <p:nvSpPr>
          <p:cNvPr id="2479" name="Google Shape;2479;g358c00299d2_0_3"/>
          <p:cNvSpPr/>
          <p:nvPr/>
        </p:nvSpPr>
        <p:spPr>
          <a:xfrm>
            <a:off x="373500" y="688900"/>
            <a:ext cx="8397000" cy="1482300"/>
          </a:xfrm>
          <a:prstGeom prst="roundRect">
            <a:avLst>
              <a:gd fmla="val 16667" name="adj"/>
            </a:avLst>
          </a:prstGeom>
          <a:noFill/>
          <a:ln cap="flat" cmpd="sng" w="28575">
            <a:solidFill>
              <a:schemeClr val="accent1"/>
            </a:solidFill>
            <a:prstDash val="dot"/>
            <a:round/>
            <a:headEnd len="sm" w="sm" type="none"/>
            <a:tailEnd len="sm" w="sm" type="none"/>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8F2D00"/>
                </a:solidFill>
                <a:latin typeface="Montserrat"/>
                <a:ea typeface="Montserrat"/>
                <a:cs typeface="Montserrat"/>
                <a:sym typeface="Montserrat"/>
              </a:rPr>
              <a:t>Lift &amp; Shift to Kafka Cloud: </a:t>
            </a:r>
            <a:r>
              <a:rPr b="1" lang="en" sz="1000">
                <a:solidFill>
                  <a:srgbClr val="8F2D00"/>
                </a:solidFill>
                <a:latin typeface="Montserrat"/>
                <a:ea typeface="Montserrat"/>
                <a:cs typeface="Montserrat"/>
                <a:sym typeface="Montserrat"/>
              </a:rPr>
              <a:t>Migration Assurance Services </a:t>
            </a:r>
            <a:endParaRPr b="0" i="0" sz="1400" u="none" cap="none" strike="noStrike">
              <a:solidFill>
                <a:srgbClr val="8F2D00"/>
              </a:solidFill>
              <a:latin typeface="Montserrat"/>
              <a:ea typeface="Montserrat"/>
              <a:cs typeface="Montserrat"/>
              <a:sym typeface="Montserrat"/>
            </a:endParaRPr>
          </a:p>
        </p:txBody>
      </p:sp>
      <p:sp>
        <p:nvSpPr>
          <p:cNvPr id="2480" name="Google Shape;2480;g358c00299d2_0_3"/>
          <p:cNvSpPr txBox="1"/>
          <p:nvPr>
            <p:ph type="title"/>
          </p:nvPr>
        </p:nvSpPr>
        <p:spPr>
          <a:xfrm>
            <a:off x="457000" y="2640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i="0" lang="en"/>
              <a:t>Vaudoise Engagement Model</a:t>
            </a:r>
            <a:endParaRPr i="0"/>
          </a:p>
        </p:txBody>
      </p:sp>
      <p:pic>
        <p:nvPicPr>
          <p:cNvPr descr="Fichier:Logo Vaudoise Assurances.svg — Wikipédia" id="2481" name="Google Shape;2481;g358c00299d2_0_3"/>
          <p:cNvPicPr preferRelativeResize="0"/>
          <p:nvPr/>
        </p:nvPicPr>
        <p:blipFill rotWithShape="1">
          <a:blip r:embed="rId3">
            <a:alphaModFix/>
          </a:blip>
          <a:srcRect b="0" l="0" r="0" t="0"/>
          <a:stretch/>
        </p:blipFill>
        <p:spPr>
          <a:xfrm>
            <a:off x="7239175" y="231050"/>
            <a:ext cx="1155675" cy="444147"/>
          </a:xfrm>
          <a:prstGeom prst="rect">
            <a:avLst/>
          </a:prstGeom>
          <a:noFill/>
          <a:ln>
            <a:noFill/>
          </a:ln>
        </p:spPr>
      </p:pic>
      <p:sp>
        <p:nvSpPr>
          <p:cNvPr id="2482" name="Google Shape;2482;g358c00299d2_0_3"/>
          <p:cNvSpPr/>
          <p:nvPr/>
        </p:nvSpPr>
        <p:spPr>
          <a:xfrm>
            <a:off x="486950" y="1098950"/>
            <a:ext cx="3165300" cy="2937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800">
                <a:solidFill>
                  <a:schemeClr val="lt1"/>
                </a:solidFill>
                <a:latin typeface="Montserrat"/>
                <a:ea typeface="Montserrat"/>
                <a:cs typeface="Montserrat"/>
                <a:sym typeface="Montserrat"/>
              </a:rPr>
              <a:t>Migration Assessment &amp; </a:t>
            </a:r>
            <a:r>
              <a:rPr b="1" lang="en" sz="800">
                <a:solidFill>
                  <a:schemeClr val="lt1"/>
                </a:solidFill>
                <a:latin typeface="Montserrat"/>
                <a:ea typeface="Montserrat"/>
                <a:cs typeface="Montserrat"/>
                <a:sym typeface="Montserrat"/>
              </a:rPr>
              <a:t>Planning</a:t>
            </a:r>
            <a:endParaRPr b="1" sz="8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600">
                <a:solidFill>
                  <a:schemeClr val="lt1"/>
                </a:solidFill>
                <a:latin typeface="Montserrat"/>
                <a:ea typeface="Montserrat"/>
                <a:cs typeface="Montserrat"/>
                <a:sym typeface="Montserrat"/>
              </a:rPr>
              <a:t>E.g. Architecture Review, Roadmap, Risk  &amp; Migration Planning, …</a:t>
            </a:r>
            <a:endParaRPr sz="600">
              <a:solidFill>
                <a:schemeClr val="lt1"/>
              </a:solidFill>
              <a:latin typeface="Montserrat"/>
              <a:ea typeface="Montserrat"/>
              <a:cs typeface="Montserrat"/>
              <a:sym typeface="Montserrat"/>
            </a:endParaRPr>
          </a:p>
        </p:txBody>
      </p:sp>
      <p:sp>
        <p:nvSpPr>
          <p:cNvPr id="2483" name="Google Shape;2483;g358c00299d2_0_3"/>
          <p:cNvSpPr/>
          <p:nvPr/>
        </p:nvSpPr>
        <p:spPr>
          <a:xfrm>
            <a:off x="486950" y="805775"/>
            <a:ext cx="1923600" cy="249900"/>
          </a:xfrm>
          <a:prstGeom prst="homePlate">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Analysis &amp; Discovery</a:t>
            </a:r>
            <a:endParaRPr b="1" sz="900">
              <a:latin typeface="Roboto"/>
              <a:ea typeface="Roboto"/>
              <a:cs typeface="Roboto"/>
              <a:sym typeface="Roboto"/>
            </a:endParaRPr>
          </a:p>
        </p:txBody>
      </p:sp>
      <p:sp>
        <p:nvSpPr>
          <p:cNvPr id="2484" name="Google Shape;2484;g358c00299d2_0_3"/>
          <p:cNvSpPr/>
          <p:nvPr/>
        </p:nvSpPr>
        <p:spPr>
          <a:xfrm>
            <a:off x="2073600" y="805625"/>
            <a:ext cx="1848000" cy="2499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Preparation</a:t>
            </a:r>
            <a:endParaRPr b="1" sz="900">
              <a:latin typeface="Roboto"/>
              <a:ea typeface="Roboto"/>
              <a:cs typeface="Roboto"/>
              <a:sym typeface="Roboto"/>
            </a:endParaRPr>
          </a:p>
        </p:txBody>
      </p:sp>
      <p:sp>
        <p:nvSpPr>
          <p:cNvPr id="2485" name="Google Shape;2485;g358c00299d2_0_3"/>
          <p:cNvSpPr/>
          <p:nvPr/>
        </p:nvSpPr>
        <p:spPr>
          <a:xfrm>
            <a:off x="3576300" y="805625"/>
            <a:ext cx="1848000" cy="2499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Roboto"/>
                <a:ea typeface="Roboto"/>
                <a:cs typeface="Roboto"/>
                <a:sym typeface="Roboto"/>
              </a:rPr>
              <a:t>Data Migration</a:t>
            </a:r>
            <a:endParaRPr b="1" sz="900">
              <a:latin typeface="Roboto"/>
              <a:ea typeface="Roboto"/>
              <a:cs typeface="Roboto"/>
              <a:sym typeface="Roboto"/>
            </a:endParaRPr>
          </a:p>
        </p:txBody>
      </p:sp>
      <p:sp>
        <p:nvSpPr>
          <p:cNvPr id="2486" name="Google Shape;2486;g358c00299d2_0_3"/>
          <p:cNvSpPr/>
          <p:nvPr/>
        </p:nvSpPr>
        <p:spPr>
          <a:xfrm>
            <a:off x="6684850" y="805625"/>
            <a:ext cx="2020800" cy="2499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Post-Migration Validation</a:t>
            </a:r>
            <a:endParaRPr b="1" sz="900">
              <a:solidFill>
                <a:srgbClr val="FFFFFF"/>
              </a:solidFill>
              <a:latin typeface="Roboto"/>
              <a:ea typeface="Roboto"/>
              <a:cs typeface="Roboto"/>
              <a:sym typeface="Roboto"/>
            </a:endParaRPr>
          </a:p>
        </p:txBody>
      </p:sp>
      <p:sp>
        <p:nvSpPr>
          <p:cNvPr id="2487" name="Google Shape;2487;g358c00299d2_0_3"/>
          <p:cNvSpPr/>
          <p:nvPr/>
        </p:nvSpPr>
        <p:spPr>
          <a:xfrm>
            <a:off x="5079150" y="805625"/>
            <a:ext cx="1848000" cy="2499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Workload Migration</a:t>
            </a:r>
            <a:endParaRPr b="1" sz="900">
              <a:solidFill>
                <a:srgbClr val="FFFFFF"/>
              </a:solidFill>
              <a:latin typeface="Roboto"/>
              <a:ea typeface="Roboto"/>
              <a:cs typeface="Roboto"/>
              <a:sym typeface="Roboto"/>
            </a:endParaRPr>
          </a:p>
        </p:txBody>
      </p:sp>
      <p:sp>
        <p:nvSpPr>
          <p:cNvPr id="2488" name="Google Shape;2488;g358c00299d2_0_3"/>
          <p:cNvSpPr/>
          <p:nvPr/>
        </p:nvSpPr>
        <p:spPr>
          <a:xfrm>
            <a:off x="2497825" y="1436075"/>
            <a:ext cx="4337100" cy="2937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800">
                <a:solidFill>
                  <a:schemeClr val="lt1"/>
                </a:solidFill>
                <a:latin typeface="Montserrat"/>
                <a:ea typeface="Montserrat"/>
                <a:cs typeface="Montserrat"/>
                <a:sym typeface="Montserrat"/>
              </a:rPr>
              <a:t>Migration Execution</a:t>
            </a:r>
            <a:endParaRPr b="1" sz="8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600">
                <a:solidFill>
                  <a:schemeClr val="lt1"/>
                </a:solidFill>
                <a:latin typeface="Montserrat"/>
                <a:ea typeface="Montserrat"/>
                <a:cs typeface="Montserrat"/>
                <a:sym typeface="Montserrat"/>
              </a:rPr>
              <a:t>E.g. Data/Schema/Application Migration &amp; Hands-On Support</a:t>
            </a:r>
            <a:endParaRPr sz="600">
              <a:solidFill>
                <a:schemeClr val="lt1"/>
              </a:solidFill>
              <a:latin typeface="Montserrat"/>
              <a:ea typeface="Montserrat"/>
              <a:cs typeface="Montserrat"/>
              <a:sym typeface="Montserrat"/>
            </a:endParaRPr>
          </a:p>
        </p:txBody>
      </p:sp>
      <p:pic>
        <p:nvPicPr>
          <p:cNvPr id="2489" name="Google Shape;2489;g358c00299d2_0_3"/>
          <p:cNvPicPr preferRelativeResize="0"/>
          <p:nvPr/>
        </p:nvPicPr>
        <p:blipFill rotWithShape="1">
          <a:blip r:embed="rId4">
            <a:alphaModFix/>
          </a:blip>
          <a:srcRect b="0" l="0" r="0" t="0"/>
          <a:stretch/>
        </p:blipFill>
        <p:spPr>
          <a:xfrm>
            <a:off x="541031" y="1435928"/>
            <a:ext cx="497805" cy="504000"/>
          </a:xfrm>
          <a:prstGeom prst="rect">
            <a:avLst/>
          </a:prstGeom>
          <a:noFill/>
          <a:ln>
            <a:noFill/>
          </a:ln>
        </p:spPr>
      </p:pic>
      <p:sp>
        <p:nvSpPr>
          <p:cNvPr id="2490" name="Google Shape;2490;g358c00299d2_0_3"/>
          <p:cNvSpPr/>
          <p:nvPr/>
        </p:nvSpPr>
        <p:spPr>
          <a:xfrm>
            <a:off x="541025" y="3998425"/>
            <a:ext cx="1633200" cy="1863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Foundational Training</a:t>
            </a:r>
            <a:endParaRPr b="1" i="0" sz="600" u="none" cap="none" strike="noStrike">
              <a:solidFill>
                <a:schemeClr val="dk2"/>
              </a:solidFill>
              <a:latin typeface="Montserrat"/>
              <a:ea typeface="Montserrat"/>
              <a:cs typeface="Montserrat"/>
              <a:sym typeface="Montserrat"/>
            </a:endParaRPr>
          </a:p>
        </p:txBody>
      </p:sp>
      <p:sp>
        <p:nvSpPr>
          <p:cNvPr id="2491" name="Google Shape;2491;g358c00299d2_0_3"/>
          <p:cNvSpPr/>
          <p:nvPr/>
        </p:nvSpPr>
        <p:spPr>
          <a:xfrm>
            <a:off x="990390" y="4269727"/>
            <a:ext cx="215100" cy="215100"/>
          </a:xfrm>
          <a:prstGeom prst="star5">
            <a:avLst>
              <a:gd fmla="val 19098" name="adj"/>
              <a:gd fmla="val 105146" name="hf"/>
              <a:gd fmla="val 110557" name="vf"/>
            </a:avLst>
          </a:prstGeom>
          <a:solidFill>
            <a:srgbClr val="38CCED">
              <a:alpha val="768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2492" name="Google Shape;2492;g358c00299d2_0_3"/>
          <p:cNvSpPr/>
          <p:nvPr/>
        </p:nvSpPr>
        <p:spPr>
          <a:xfrm>
            <a:off x="1205500" y="4230437"/>
            <a:ext cx="912900" cy="293700"/>
          </a:xfrm>
          <a:prstGeom prst="roundRect">
            <a:avLst>
              <a:gd fmla="val 16667" name="adj"/>
            </a:avLst>
          </a:prstGeom>
          <a:no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700" u="none" cap="none" strike="noStrike">
                <a:solidFill>
                  <a:srgbClr val="1C5864"/>
                </a:solidFill>
                <a:latin typeface="Montserrat"/>
                <a:ea typeface="Montserrat"/>
                <a:cs typeface="Montserrat"/>
                <a:sym typeface="Montserrat"/>
              </a:rPr>
              <a:t>Kafka Summit</a:t>
            </a:r>
            <a:endParaRPr b="0" i="0" sz="700" u="none" cap="none" strike="noStrike">
              <a:solidFill>
                <a:srgbClr val="000000"/>
              </a:solidFill>
              <a:latin typeface="Montserrat"/>
              <a:ea typeface="Montserrat"/>
              <a:cs typeface="Montserrat"/>
              <a:sym typeface="Montserrat"/>
            </a:endParaRPr>
          </a:p>
        </p:txBody>
      </p:sp>
      <p:sp>
        <p:nvSpPr>
          <p:cNvPr id="2493" name="Google Shape;2493;g358c00299d2_0_3"/>
          <p:cNvSpPr/>
          <p:nvPr/>
        </p:nvSpPr>
        <p:spPr>
          <a:xfrm>
            <a:off x="6359113" y="4231150"/>
            <a:ext cx="1923600" cy="293700"/>
          </a:xfrm>
          <a:prstGeom prst="roundRect">
            <a:avLst>
              <a:gd fmla="val 16667" name="adj"/>
            </a:avLst>
          </a:prstGeom>
          <a:no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700" u="none" cap="none" strike="noStrike">
                <a:solidFill>
                  <a:srgbClr val="1C5864"/>
                </a:solidFill>
                <a:latin typeface="Montserrat"/>
                <a:ea typeface="Montserrat"/>
                <a:cs typeface="Montserrat"/>
                <a:sym typeface="Montserrat"/>
              </a:rPr>
              <a:t>Product Management Engagement </a:t>
            </a:r>
            <a:endParaRPr b="0" i="0" sz="700" u="none" cap="none" strike="noStrike">
              <a:solidFill>
                <a:srgbClr val="000000"/>
              </a:solidFill>
              <a:latin typeface="Montserrat"/>
              <a:ea typeface="Montserrat"/>
              <a:cs typeface="Montserrat"/>
              <a:sym typeface="Montserrat"/>
            </a:endParaRPr>
          </a:p>
        </p:txBody>
      </p:sp>
      <p:sp>
        <p:nvSpPr>
          <p:cNvPr id="2494" name="Google Shape;2494;g358c00299d2_0_3"/>
          <p:cNvSpPr/>
          <p:nvPr/>
        </p:nvSpPr>
        <p:spPr>
          <a:xfrm>
            <a:off x="464475" y="3704725"/>
            <a:ext cx="8208900" cy="2937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800">
                <a:solidFill>
                  <a:schemeClr val="lt1"/>
                </a:solidFill>
                <a:latin typeface="Montserrat"/>
                <a:ea typeface="Montserrat"/>
                <a:cs typeface="Montserrat"/>
                <a:sym typeface="Montserrat"/>
              </a:rPr>
              <a:t>Enterprise Enablement </a:t>
            </a:r>
            <a:endParaRPr b="1" sz="700">
              <a:solidFill>
                <a:schemeClr val="lt1"/>
              </a:solidFill>
              <a:latin typeface="Montserrat"/>
              <a:ea typeface="Montserrat"/>
              <a:cs typeface="Montserrat"/>
              <a:sym typeface="Montserrat"/>
            </a:endParaRPr>
          </a:p>
        </p:txBody>
      </p:sp>
      <p:sp>
        <p:nvSpPr>
          <p:cNvPr id="2495" name="Google Shape;2495;g358c00299d2_0_3"/>
          <p:cNvSpPr/>
          <p:nvPr/>
        </p:nvSpPr>
        <p:spPr>
          <a:xfrm>
            <a:off x="2180025" y="3998425"/>
            <a:ext cx="1076700" cy="1863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Onboarding Plan</a:t>
            </a:r>
            <a:endParaRPr b="1" i="0" sz="600" u="none" cap="none" strike="noStrike">
              <a:solidFill>
                <a:schemeClr val="dk2"/>
              </a:solidFill>
              <a:latin typeface="Montserrat"/>
              <a:ea typeface="Montserrat"/>
              <a:cs typeface="Montserrat"/>
              <a:sym typeface="Montserrat"/>
            </a:endParaRPr>
          </a:p>
        </p:txBody>
      </p:sp>
      <p:sp>
        <p:nvSpPr>
          <p:cNvPr id="2496" name="Google Shape;2496;g358c00299d2_0_3"/>
          <p:cNvSpPr/>
          <p:nvPr/>
        </p:nvSpPr>
        <p:spPr>
          <a:xfrm>
            <a:off x="3262525" y="3996297"/>
            <a:ext cx="1682700" cy="1863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Thematic / Best-Practices Workshops</a:t>
            </a:r>
            <a:endParaRPr b="1" sz="600">
              <a:solidFill>
                <a:schemeClr val="dk2"/>
              </a:solidFill>
              <a:latin typeface="Montserrat"/>
              <a:ea typeface="Montserrat"/>
              <a:cs typeface="Montserrat"/>
              <a:sym typeface="Montserrat"/>
            </a:endParaRPr>
          </a:p>
        </p:txBody>
      </p:sp>
      <p:sp>
        <p:nvSpPr>
          <p:cNvPr id="2497" name="Google Shape;2497;g358c00299d2_0_3"/>
          <p:cNvSpPr/>
          <p:nvPr/>
        </p:nvSpPr>
        <p:spPr>
          <a:xfrm>
            <a:off x="6926925" y="3998425"/>
            <a:ext cx="1665300" cy="1863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Innovation Sprints/Hackathons</a:t>
            </a:r>
            <a:endParaRPr b="1" i="0" sz="600" u="none" cap="none" strike="noStrike">
              <a:solidFill>
                <a:schemeClr val="dk2"/>
              </a:solidFill>
              <a:latin typeface="Montserrat"/>
              <a:ea typeface="Montserrat"/>
              <a:cs typeface="Montserrat"/>
              <a:sym typeface="Montserrat"/>
            </a:endParaRPr>
          </a:p>
        </p:txBody>
      </p:sp>
      <p:sp>
        <p:nvSpPr>
          <p:cNvPr id="2498" name="Google Shape;2498;g358c00299d2_0_3"/>
          <p:cNvSpPr/>
          <p:nvPr/>
        </p:nvSpPr>
        <p:spPr>
          <a:xfrm>
            <a:off x="5145525" y="1782625"/>
            <a:ext cx="3497700" cy="2937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800">
                <a:solidFill>
                  <a:schemeClr val="lt1"/>
                </a:solidFill>
                <a:latin typeface="Montserrat"/>
                <a:ea typeface="Montserrat"/>
                <a:cs typeface="Montserrat"/>
                <a:sym typeface="Montserrat"/>
              </a:rPr>
              <a:t>Stabilization</a:t>
            </a:r>
            <a:r>
              <a:rPr b="1" lang="en" sz="800">
                <a:solidFill>
                  <a:schemeClr val="lt1"/>
                </a:solidFill>
                <a:latin typeface="Montserrat"/>
                <a:ea typeface="Montserrat"/>
                <a:cs typeface="Montserrat"/>
                <a:sym typeface="Montserrat"/>
              </a:rPr>
              <a:t> &amp; Post-Migration Health Review</a:t>
            </a:r>
            <a:endParaRPr b="1" sz="8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600">
                <a:solidFill>
                  <a:schemeClr val="lt1"/>
                </a:solidFill>
                <a:latin typeface="Montserrat"/>
                <a:ea typeface="Montserrat"/>
                <a:cs typeface="Montserrat"/>
                <a:sym typeface="Montserrat"/>
              </a:rPr>
              <a:t>E.g. </a:t>
            </a:r>
            <a:r>
              <a:rPr lang="en" sz="600">
                <a:solidFill>
                  <a:schemeClr val="lt1"/>
                </a:solidFill>
                <a:latin typeface="Montserrat"/>
                <a:ea typeface="Montserrat"/>
                <a:cs typeface="Montserrat"/>
                <a:sym typeface="Montserrat"/>
              </a:rPr>
              <a:t>Post-Migration Go-Live Support, Health Check, Post-Migration Checklist</a:t>
            </a:r>
            <a:endParaRPr sz="600">
              <a:solidFill>
                <a:schemeClr val="lt1"/>
              </a:solidFill>
              <a:latin typeface="Montserrat"/>
              <a:ea typeface="Montserrat"/>
              <a:cs typeface="Montserrat"/>
              <a:sym typeface="Montserrat"/>
            </a:endParaRPr>
          </a:p>
        </p:txBody>
      </p:sp>
      <p:pic>
        <p:nvPicPr>
          <p:cNvPr id="2499" name="Google Shape;2499;g358c00299d2_0_3"/>
          <p:cNvPicPr preferRelativeResize="0"/>
          <p:nvPr/>
        </p:nvPicPr>
        <p:blipFill>
          <a:blip r:embed="rId5">
            <a:alphaModFix/>
          </a:blip>
          <a:stretch>
            <a:fillRect/>
          </a:stretch>
        </p:blipFill>
        <p:spPr>
          <a:xfrm>
            <a:off x="8337000" y="1821925"/>
            <a:ext cx="215100" cy="215100"/>
          </a:xfrm>
          <a:prstGeom prst="rect">
            <a:avLst/>
          </a:prstGeom>
          <a:noFill/>
          <a:ln>
            <a:noFill/>
          </a:ln>
        </p:spPr>
      </p:pic>
      <p:pic>
        <p:nvPicPr>
          <p:cNvPr id="2500" name="Google Shape;2500;g358c00299d2_0_3"/>
          <p:cNvPicPr preferRelativeResize="0"/>
          <p:nvPr/>
        </p:nvPicPr>
        <p:blipFill>
          <a:blip r:embed="rId6">
            <a:alphaModFix/>
          </a:blip>
          <a:stretch>
            <a:fillRect/>
          </a:stretch>
        </p:blipFill>
        <p:spPr>
          <a:xfrm>
            <a:off x="3361200" y="1138250"/>
            <a:ext cx="215100" cy="215100"/>
          </a:xfrm>
          <a:prstGeom prst="rect">
            <a:avLst/>
          </a:prstGeom>
          <a:noFill/>
          <a:ln>
            <a:noFill/>
          </a:ln>
        </p:spPr>
      </p:pic>
      <p:pic>
        <p:nvPicPr>
          <p:cNvPr id="2501" name="Google Shape;2501;g358c00299d2_0_3"/>
          <p:cNvPicPr preferRelativeResize="0"/>
          <p:nvPr/>
        </p:nvPicPr>
        <p:blipFill>
          <a:blip r:embed="rId7">
            <a:alphaModFix/>
          </a:blip>
          <a:stretch>
            <a:fillRect/>
          </a:stretch>
        </p:blipFill>
        <p:spPr>
          <a:xfrm>
            <a:off x="6543700" y="1475373"/>
            <a:ext cx="215100" cy="215100"/>
          </a:xfrm>
          <a:prstGeom prst="rect">
            <a:avLst/>
          </a:prstGeom>
          <a:noFill/>
          <a:ln>
            <a:noFill/>
          </a:ln>
        </p:spPr>
      </p:pic>
      <p:sp>
        <p:nvSpPr>
          <p:cNvPr id="2502" name="Google Shape;2502;g358c00299d2_0_3"/>
          <p:cNvSpPr/>
          <p:nvPr/>
        </p:nvSpPr>
        <p:spPr>
          <a:xfrm>
            <a:off x="4951025" y="3996300"/>
            <a:ext cx="1120800" cy="1863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Expert Office Hours</a:t>
            </a:r>
            <a:endParaRPr b="1" sz="600">
              <a:solidFill>
                <a:schemeClr val="dk2"/>
              </a:solidFill>
              <a:latin typeface="Montserrat"/>
              <a:ea typeface="Montserrat"/>
              <a:cs typeface="Montserrat"/>
              <a:sym typeface="Montserrat"/>
            </a:endParaRPr>
          </a:p>
        </p:txBody>
      </p:sp>
      <p:sp>
        <p:nvSpPr>
          <p:cNvPr id="2503" name="Google Shape;2503;g358c00299d2_0_3"/>
          <p:cNvSpPr/>
          <p:nvPr/>
        </p:nvSpPr>
        <p:spPr>
          <a:xfrm>
            <a:off x="6077625" y="3996300"/>
            <a:ext cx="849300" cy="1863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Lessons Learned</a:t>
            </a:r>
            <a:endParaRPr b="1" i="0" sz="600" u="none" cap="none" strike="noStrike">
              <a:solidFill>
                <a:schemeClr val="dk2"/>
              </a:solidFill>
              <a:latin typeface="Montserrat"/>
              <a:ea typeface="Montserrat"/>
              <a:cs typeface="Montserrat"/>
              <a:sym typeface="Montserrat"/>
            </a:endParaRPr>
          </a:p>
        </p:txBody>
      </p:sp>
      <p:sp>
        <p:nvSpPr>
          <p:cNvPr id="2504" name="Google Shape;2504;g358c00299d2_0_3"/>
          <p:cNvSpPr/>
          <p:nvPr/>
        </p:nvSpPr>
        <p:spPr>
          <a:xfrm>
            <a:off x="2260240" y="4269727"/>
            <a:ext cx="215100" cy="215100"/>
          </a:xfrm>
          <a:prstGeom prst="star5">
            <a:avLst>
              <a:gd fmla="val 19098" name="adj"/>
              <a:gd fmla="val 105146" name="hf"/>
              <a:gd fmla="val 110557" name="vf"/>
            </a:avLst>
          </a:prstGeom>
          <a:solidFill>
            <a:srgbClr val="38CCED">
              <a:alpha val="768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2505" name="Google Shape;2505;g358c00299d2_0_3"/>
          <p:cNvSpPr/>
          <p:nvPr/>
        </p:nvSpPr>
        <p:spPr>
          <a:xfrm>
            <a:off x="2407864" y="4231150"/>
            <a:ext cx="1739700" cy="293700"/>
          </a:xfrm>
          <a:prstGeom prst="roundRect">
            <a:avLst>
              <a:gd fmla="val 16667" name="adj"/>
            </a:avLst>
          </a:prstGeom>
          <a:no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700">
                <a:solidFill>
                  <a:srgbClr val="1C5864"/>
                </a:solidFill>
                <a:latin typeface="Montserrat"/>
                <a:ea typeface="Montserrat"/>
                <a:cs typeface="Montserrat"/>
                <a:sym typeface="Montserrat"/>
              </a:rPr>
              <a:t>Product Release Enablement</a:t>
            </a:r>
            <a:endParaRPr b="0" i="0" sz="700" u="none" cap="none" strike="noStrike">
              <a:solidFill>
                <a:srgbClr val="000000"/>
              </a:solidFill>
              <a:latin typeface="Montserrat"/>
              <a:ea typeface="Montserrat"/>
              <a:cs typeface="Montserrat"/>
              <a:sym typeface="Montserrat"/>
            </a:endParaRPr>
          </a:p>
        </p:txBody>
      </p:sp>
      <p:sp>
        <p:nvSpPr>
          <p:cNvPr id="2506" name="Google Shape;2506;g358c00299d2_0_3"/>
          <p:cNvSpPr/>
          <p:nvPr/>
        </p:nvSpPr>
        <p:spPr>
          <a:xfrm>
            <a:off x="4410428" y="4269727"/>
            <a:ext cx="215100" cy="215100"/>
          </a:xfrm>
          <a:prstGeom prst="star5">
            <a:avLst>
              <a:gd fmla="val 19098" name="adj"/>
              <a:gd fmla="val 105146" name="hf"/>
              <a:gd fmla="val 110557" name="vf"/>
            </a:avLst>
          </a:prstGeom>
          <a:solidFill>
            <a:srgbClr val="38CCED">
              <a:alpha val="768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2507" name="Google Shape;2507;g358c00299d2_0_3"/>
          <p:cNvSpPr/>
          <p:nvPr/>
        </p:nvSpPr>
        <p:spPr>
          <a:xfrm>
            <a:off x="4572451" y="4231150"/>
            <a:ext cx="1441800" cy="293700"/>
          </a:xfrm>
          <a:prstGeom prst="roundRect">
            <a:avLst>
              <a:gd fmla="val 16667" name="adj"/>
            </a:avLst>
          </a:prstGeom>
          <a:no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700">
                <a:solidFill>
                  <a:srgbClr val="1C5864"/>
                </a:solidFill>
                <a:latin typeface="Montserrat"/>
                <a:ea typeface="Montserrat"/>
                <a:cs typeface="Montserrat"/>
                <a:sym typeface="Montserrat"/>
              </a:rPr>
              <a:t>Learn Meetups &amp; Events</a:t>
            </a:r>
            <a:endParaRPr b="0" i="0" sz="700" u="none" cap="none" strike="noStrike">
              <a:solidFill>
                <a:srgbClr val="000000"/>
              </a:solidFill>
              <a:latin typeface="Montserrat"/>
              <a:ea typeface="Montserrat"/>
              <a:cs typeface="Montserrat"/>
              <a:sym typeface="Montserrat"/>
            </a:endParaRPr>
          </a:p>
        </p:txBody>
      </p:sp>
      <p:sp>
        <p:nvSpPr>
          <p:cNvPr id="2508" name="Google Shape;2508;g358c00299d2_0_3"/>
          <p:cNvSpPr/>
          <p:nvPr/>
        </p:nvSpPr>
        <p:spPr>
          <a:xfrm>
            <a:off x="6196915" y="4269727"/>
            <a:ext cx="215100" cy="215100"/>
          </a:xfrm>
          <a:prstGeom prst="star5">
            <a:avLst>
              <a:gd fmla="val 19098" name="adj"/>
              <a:gd fmla="val 105146" name="hf"/>
              <a:gd fmla="val 110557" name="vf"/>
            </a:avLst>
          </a:prstGeom>
          <a:solidFill>
            <a:srgbClr val="38CCED">
              <a:alpha val="768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pic>
        <p:nvPicPr>
          <p:cNvPr id="2509" name="Google Shape;2509;g358c00299d2_0_3"/>
          <p:cNvPicPr preferRelativeResize="0"/>
          <p:nvPr/>
        </p:nvPicPr>
        <p:blipFill>
          <a:blip r:embed="rId8">
            <a:alphaModFix/>
          </a:blip>
          <a:stretch>
            <a:fillRect/>
          </a:stretch>
        </p:blipFill>
        <p:spPr>
          <a:xfrm>
            <a:off x="4633525" y="4573400"/>
            <a:ext cx="249900" cy="249900"/>
          </a:xfrm>
          <a:prstGeom prst="rect">
            <a:avLst/>
          </a:prstGeom>
          <a:noFill/>
          <a:ln>
            <a:noFill/>
          </a:ln>
        </p:spPr>
      </p:pic>
      <p:sp>
        <p:nvSpPr>
          <p:cNvPr id="2510" name="Google Shape;2510;g358c00299d2_0_3"/>
          <p:cNvSpPr/>
          <p:nvPr/>
        </p:nvSpPr>
        <p:spPr>
          <a:xfrm>
            <a:off x="486950" y="2422525"/>
            <a:ext cx="8208900" cy="2937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800">
                <a:solidFill>
                  <a:schemeClr val="lt1"/>
                </a:solidFill>
                <a:latin typeface="Montserrat"/>
                <a:ea typeface="Montserrat"/>
                <a:cs typeface="Montserrat"/>
                <a:sym typeface="Montserrat"/>
              </a:rPr>
              <a:t>A Future Beyond the Migration</a:t>
            </a:r>
            <a:endParaRPr b="1" sz="800">
              <a:solidFill>
                <a:schemeClr val="lt1"/>
              </a:solidFill>
              <a:latin typeface="Montserrat"/>
              <a:ea typeface="Montserrat"/>
              <a:cs typeface="Montserrat"/>
              <a:sym typeface="Montserrat"/>
            </a:endParaRPr>
          </a:p>
        </p:txBody>
      </p:sp>
      <p:sp>
        <p:nvSpPr>
          <p:cNvPr id="2511" name="Google Shape;2511;g358c00299d2_0_3"/>
          <p:cNvSpPr/>
          <p:nvPr/>
        </p:nvSpPr>
        <p:spPr>
          <a:xfrm>
            <a:off x="560425" y="2716225"/>
            <a:ext cx="1791000" cy="2937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Business Value Planning</a:t>
            </a:r>
            <a:endParaRPr b="1" sz="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lang="en" sz="500">
                <a:solidFill>
                  <a:schemeClr val="dk2"/>
                </a:solidFill>
                <a:latin typeface="Montserrat"/>
                <a:ea typeface="Montserrat"/>
                <a:cs typeface="Montserrat"/>
                <a:sym typeface="Montserrat"/>
              </a:rPr>
              <a:t>Regular Reviews, PS Roadmap, Pipeline Planning</a:t>
            </a:r>
            <a:endParaRPr sz="500">
              <a:solidFill>
                <a:schemeClr val="dk2"/>
              </a:solidFill>
              <a:latin typeface="Montserrat"/>
              <a:ea typeface="Montserrat"/>
              <a:cs typeface="Montserrat"/>
              <a:sym typeface="Montserrat"/>
            </a:endParaRPr>
          </a:p>
        </p:txBody>
      </p:sp>
      <p:sp>
        <p:nvSpPr>
          <p:cNvPr id="2512" name="Google Shape;2512;g358c00299d2_0_3"/>
          <p:cNvSpPr/>
          <p:nvPr/>
        </p:nvSpPr>
        <p:spPr>
          <a:xfrm>
            <a:off x="4102975" y="2718250"/>
            <a:ext cx="1311000" cy="2937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New Use Case Onboarding</a:t>
            </a:r>
            <a:endParaRPr b="1" sz="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lang="en" sz="500">
                <a:solidFill>
                  <a:schemeClr val="dk2"/>
                </a:solidFill>
                <a:latin typeface="Montserrat"/>
                <a:ea typeface="Montserrat"/>
                <a:cs typeface="Montserrat"/>
                <a:sym typeface="Montserrat"/>
              </a:rPr>
              <a:t>E.g. Event Hub vs. Managed Kafka?</a:t>
            </a:r>
            <a:endParaRPr sz="500">
              <a:solidFill>
                <a:schemeClr val="dk2"/>
              </a:solidFill>
              <a:latin typeface="Montserrat"/>
              <a:ea typeface="Montserrat"/>
              <a:cs typeface="Montserrat"/>
              <a:sym typeface="Montserrat"/>
            </a:endParaRPr>
          </a:p>
        </p:txBody>
      </p:sp>
      <p:sp>
        <p:nvSpPr>
          <p:cNvPr id="2513" name="Google Shape;2513;g358c00299d2_0_3"/>
          <p:cNvSpPr/>
          <p:nvPr/>
        </p:nvSpPr>
        <p:spPr>
          <a:xfrm>
            <a:off x="2357325" y="2718250"/>
            <a:ext cx="1739700" cy="2937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Event Storming</a:t>
            </a:r>
            <a:endParaRPr b="1" sz="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lang="en" sz="500">
                <a:solidFill>
                  <a:schemeClr val="dk2"/>
                </a:solidFill>
                <a:latin typeface="Montserrat"/>
                <a:ea typeface="Montserrat"/>
                <a:cs typeface="Montserrat"/>
                <a:sym typeface="Montserrat"/>
              </a:rPr>
              <a:t>Use-Case Discovery, Event Mapping, Idealization</a:t>
            </a:r>
            <a:endParaRPr sz="500">
              <a:solidFill>
                <a:schemeClr val="dk2"/>
              </a:solidFill>
              <a:latin typeface="Montserrat"/>
              <a:ea typeface="Montserrat"/>
              <a:cs typeface="Montserrat"/>
              <a:sym typeface="Montserrat"/>
            </a:endParaRPr>
          </a:p>
        </p:txBody>
      </p:sp>
      <p:sp>
        <p:nvSpPr>
          <p:cNvPr id="2514" name="Google Shape;2514;g358c00299d2_0_3"/>
          <p:cNvSpPr/>
          <p:nvPr/>
        </p:nvSpPr>
        <p:spPr>
          <a:xfrm>
            <a:off x="5416950" y="2718250"/>
            <a:ext cx="1712100" cy="2937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Cost/Architecture/Compliance Review</a:t>
            </a:r>
            <a:endParaRPr b="1" sz="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lang="en" sz="500">
                <a:solidFill>
                  <a:schemeClr val="dk2"/>
                </a:solidFill>
                <a:latin typeface="Montserrat"/>
                <a:ea typeface="Montserrat"/>
                <a:cs typeface="Montserrat"/>
                <a:sym typeface="Montserrat"/>
              </a:rPr>
              <a:t>Cost Tuning, Security &amp; DR Drills, Health Checks</a:t>
            </a:r>
            <a:endParaRPr sz="500">
              <a:solidFill>
                <a:schemeClr val="dk2"/>
              </a:solidFill>
              <a:latin typeface="Montserrat"/>
              <a:ea typeface="Montserrat"/>
              <a:cs typeface="Montserrat"/>
              <a:sym typeface="Montserrat"/>
            </a:endParaRPr>
          </a:p>
        </p:txBody>
      </p:sp>
      <p:sp>
        <p:nvSpPr>
          <p:cNvPr id="2515" name="Google Shape;2515;g358c00299d2_0_3"/>
          <p:cNvSpPr/>
          <p:nvPr/>
        </p:nvSpPr>
        <p:spPr>
          <a:xfrm>
            <a:off x="7129050" y="2718250"/>
            <a:ext cx="1566900" cy="293700"/>
          </a:xfrm>
          <a:prstGeom prst="rect">
            <a:avLst/>
          </a:prstGeom>
          <a:solidFill>
            <a:srgbClr val="38CCED">
              <a:alpha val="76860"/>
            </a:srgbClr>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600">
                <a:solidFill>
                  <a:schemeClr val="dk2"/>
                </a:solidFill>
                <a:latin typeface="Montserrat"/>
                <a:ea typeface="Montserrat"/>
                <a:cs typeface="Montserrat"/>
                <a:sym typeface="Montserrat"/>
              </a:rPr>
              <a:t>Support Escalation &amp; Case Review</a:t>
            </a:r>
            <a:endParaRPr b="1" sz="6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lang="en" sz="500">
                <a:solidFill>
                  <a:schemeClr val="dk2"/>
                </a:solidFill>
                <a:latin typeface="Montserrat"/>
                <a:ea typeface="Montserrat"/>
                <a:cs typeface="Montserrat"/>
                <a:sym typeface="Montserrat"/>
              </a:rPr>
              <a:t>Case Management &amp; Pro-Active Escalations</a:t>
            </a:r>
            <a:endParaRPr sz="500">
              <a:solidFill>
                <a:schemeClr val="dk2"/>
              </a:solidFill>
              <a:latin typeface="Montserrat"/>
              <a:ea typeface="Montserrat"/>
              <a:cs typeface="Montserrat"/>
              <a:sym typeface="Montserrat"/>
            </a:endParaRPr>
          </a:p>
        </p:txBody>
      </p:sp>
      <p:pic>
        <p:nvPicPr>
          <p:cNvPr id="2516" name="Google Shape;2516;g358c00299d2_0_3"/>
          <p:cNvPicPr preferRelativeResize="0"/>
          <p:nvPr/>
        </p:nvPicPr>
        <p:blipFill>
          <a:blip r:embed="rId9">
            <a:alphaModFix/>
          </a:blip>
          <a:stretch>
            <a:fillRect/>
          </a:stretch>
        </p:blipFill>
        <p:spPr>
          <a:xfrm>
            <a:off x="4519525" y="3063636"/>
            <a:ext cx="293700" cy="293700"/>
          </a:xfrm>
          <a:prstGeom prst="rect">
            <a:avLst/>
          </a:prstGeom>
          <a:noFill/>
          <a:ln>
            <a:noFill/>
          </a:ln>
        </p:spPr>
      </p:pic>
      <p:pic>
        <p:nvPicPr>
          <p:cNvPr id="2517" name="Google Shape;2517;g358c00299d2_0_3"/>
          <p:cNvPicPr preferRelativeResize="0"/>
          <p:nvPr/>
        </p:nvPicPr>
        <p:blipFill>
          <a:blip r:embed="rId10">
            <a:alphaModFix/>
          </a:blip>
          <a:stretch>
            <a:fillRect/>
          </a:stretch>
        </p:blipFill>
        <p:spPr>
          <a:xfrm>
            <a:off x="4225821" y="1806511"/>
            <a:ext cx="293700" cy="285571"/>
          </a:xfrm>
          <a:prstGeom prst="rect">
            <a:avLst/>
          </a:prstGeom>
          <a:noFill/>
          <a:ln>
            <a:noFill/>
          </a:ln>
        </p:spPr>
      </p:pic>
      <p:sp>
        <p:nvSpPr>
          <p:cNvPr id="2518" name="Google Shape;2518;g358c00299d2_0_3"/>
          <p:cNvSpPr/>
          <p:nvPr/>
        </p:nvSpPr>
        <p:spPr>
          <a:xfrm>
            <a:off x="6315400" y="3110395"/>
            <a:ext cx="249900" cy="215700"/>
          </a:xfrm>
          <a:prstGeom prst="triangle">
            <a:avLst>
              <a:gd fmla="val 50000" name="adj"/>
            </a:avLst>
          </a:prstGeom>
          <a:solidFill>
            <a:srgbClr val="00AFBA">
              <a:alpha val="741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2519" name="Google Shape;2519;g358c00299d2_0_3"/>
          <p:cNvSpPr/>
          <p:nvPr/>
        </p:nvSpPr>
        <p:spPr>
          <a:xfrm>
            <a:off x="6457751" y="3063613"/>
            <a:ext cx="1052700" cy="293700"/>
          </a:xfrm>
          <a:prstGeom prst="roundRect">
            <a:avLst>
              <a:gd fmla="val 16667" name="adj"/>
            </a:avLst>
          </a:prstGeom>
          <a:no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700" u="none" cap="none" strike="noStrike">
                <a:solidFill>
                  <a:srgbClr val="2C629E"/>
                </a:solidFill>
                <a:latin typeface="Montserrat"/>
                <a:ea typeface="Montserrat"/>
                <a:cs typeface="Montserrat"/>
                <a:sym typeface="Montserrat"/>
              </a:rPr>
              <a:t>Executive Alignment</a:t>
            </a:r>
            <a:endParaRPr b="0" i="0" sz="700" u="none" cap="none" strike="noStrike">
              <a:solidFill>
                <a:srgbClr val="000000"/>
              </a:solidFill>
              <a:latin typeface="Montserrat"/>
              <a:ea typeface="Montserrat"/>
              <a:cs typeface="Montserrat"/>
              <a:sym typeface="Montserrat"/>
            </a:endParaRPr>
          </a:p>
        </p:txBody>
      </p:sp>
      <p:sp>
        <p:nvSpPr>
          <p:cNvPr id="2520" name="Google Shape;2520;g358c00299d2_0_3"/>
          <p:cNvSpPr/>
          <p:nvPr/>
        </p:nvSpPr>
        <p:spPr>
          <a:xfrm>
            <a:off x="7448175" y="3110408"/>
            <a:ext cx="249900" cy="215700"/>
          </a:xfrm>
          <a:prstGeom prst="triangle">
            <a:avLst>
              <a:gd fmla="val 50000" name="adj"/>
            </a:avLst>
          </a:prstGeom>
          <a:solidFill>
            <a:srgbClr val="00AFBA">
              <a:alpha val="741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2521" name="Google Shape;2521;g358c00299d2_0_3"/>
          <p:cNvSpPr/>
          <p:nvPr/>
        </p:nvSpPr>
        <p:spPr>
          <a:xfrm>
            <a:off x="7590526" y="3063625"/>
            <a:ext cx="1052700" cy="293700"/>
          </a:xfrm>
          <a:prstGeom prst="roundRect">
            <a:avLst>
              <a:gd fmla="val 16667" name="adj"/>
            </a:avLst>
          </a:prstGeom>
          <a:no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700">
                <a:solidFill>
                  <a:srgbClr val="2C629E"/>
                </a:solidFill>
                <a:latin typeface="Montserrat"/>
                <a:ea typeface="Montserrat"/>
                <a:cs typeface="Montserrat"/>
                <a:sym typeface="Montserrat"/>
              </a:rPr>
              <a:t>Customer Success</a:t>
            </a:r>
            <a:endParaRPr b="0" i="0" sz="7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0" name="Shape 3040"/>
        <p:cNvGrpSpPr/>
        <p:nvPr/>
      </p:nvGrpSpPr>
      <p:grpSpPr>
        <a:xfrm>
          <a:off x="0" y="0"/>
          <a:ext cx="0" cy="0"/>
          <a:chOff x="0" y="0"/>
          <a:chExt cx="0" cy="0"/>
        </a:xfrm>
      </p:grpSpPr>
      <p:sp>
        <p:nvSpPr>
          <p:cNvPr id="3041" name="Google Shape;3041;g358f260d2dc_0_1693"/>
          <p:cNvSpPr txBox="1"/>
          <p:nvPr/>
        </p:nvSpPr>
        <p:spPr>
          <a:xfrm>
            <a:off x="342902" y="325538"/>
            <a:ext cx="7991100" cy="4248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Montserrat"/>
                <a:ea typeface="Montserrat"/>
                <a:cs typeface="Montserrat"/>
                <a:sym typeface="Montserrat"/>
              </a:rPr>
              <a:t>And in a manner best suited to your organization </a:t>
            </a:r>
            <a:endParaRPr b="1" i="0" sz="2300" u="none" cap="none" strike="noStrike">
              <a:solidFill>
                <a:srgbClr val="38CCED"/>
              </a:solidFill>
              <a:latin typeface="Montserrat"/>
              <a:ea typeface="Montserrat"/>
              <a:cs typeface="Montserrat"/>
              <a:sym typeface="Montserrat"/>
            </a:endParaRPr>
          </a:p>
        </p:txBody>
      </p:sp>
      <p:sp>
        <p:nvSpPr>
          <p:cNvPr id="3042" name="Google Shape;3042;g358f260d2dc_0_1693"/>
          <p:cNvSpPr txBox="1"/>
          <p:nvPr/>
        </p:nvSpPr>
        <p:spPr>
          <a:xfrm>
            <a:off x="342900" y="987670"/>
            <a:ext cx="8455800" cy="34974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3"/>
                </a:solidFill>
                <a:latin typeface="Montserrat"/>
                <a:ea typeface="Montserrat"/>
                <a:cs typeface="Montserrat"/>
                <a:sym typeface="Montserrat"/>
              </a:rPr>
              <a:t>Free Self Paced</a:t>
            </a:r>
            <a:r>
              <a:rPr b="0" i="0" lang="en" sz="1500" u="none" cap="none" strike="noStrike">
                <a:solidFill>
                  <a:schemeClr val="accent3"/>
                </a:solidFill>
                <a:latin typeface="Montserrat"/>
                <a:ea typeface="Montserrat"/>
                <a:cs typeface="Montserrat"/>
                <a:sym typeface="Montserrat"/>
              </a:rPr>
              <a:t> |</a:t>
            </a:r>
            <a:r>
              <a:rPr b="0" i="0" lang="en" sz="1500" u="none" cap="none" strike="noStrike">
                <a:solidFill>
                  <a:schemeClr val="dk1"/>
                </a:solidFill>
                <a:latin typeface="Montserrat"/>
                <a:ea typeface="Montserrat"/>
                <a:cs typeface="Montserrat"/>
                <a:sym typeface="Montserrat"/>
              </a:rPr>
              <a:t> </a:t>
            </a:r>
            <a:r>
              <a:rPr b="0" i="0" lang="en" sz="1500" u="none" cap="none" strike="noStrike">
                <a:solidFill>
                  <a:schemeClr val="lt1"/>
                </a:solidFill>
                <a:latin typeface="Montserrat"/>
                <a:ea typeface="Montserrat"/>
                <a:cs typeface="Montserrat"/>
                <a:sym typeface="Montserrat"/>
              </a:rPr>
              <a:t>Digital Self-paced training to allow customers to train at their own pace. </a:t>
            </a:r>
            <a:r>
              <a:rPr b="0" i="0" lang="en" sz="1600" u="none" cap="none" strike="noStrike">
                <a:solidFill>
                  <a:schemeClr val="lt1"/>
                </a:solidFill>
                <a:latin typeface="Montserrat"/>
                <a:ea typeface="Montserrat"/>
                <a:cs typeface="Montserrat"/>
                <a:sym typeface="Montserrat"/>
              </a:rPr>
              <a:t>See </a:t>
            </a:r>
            <a:r>
              <a:rPr b="0" i="0" lang="en" sz="1600" u="sng" cap="none" strike="noStrike">
                <a:solidFill>
                  <a:schemeClr val="hlink"/>
                </a:solidFill>
                <a:latin typeface="Montserrat"/>
                <a:ea typeface="Montserrat"/>
                <a:cs typeface="Montserrat"/>
                <a:sym typeface="Montserrat"/>
                <a:hlinkClick r:id="rId3"/>
              </a:rPr>
              <a:t>website</a:t>
            </a:r>
            <a:r>
              <a:rPr b="0" i="0" lang="en" sz="1600" u="none" cap="none" strike="noStrike">
                <a:solidFill>
                  <a:schemeClr val="lt1"/>
                </a:solidFill>
                <a:latin typeface="Montserrat"/>
                <a:ea typeface="Montserrat"/>
                <a:cs typeface="Montserrat"/>
                <a:sym typeface="Montserrat"/>
              </a:rPr>
              <a:t> for current courses </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2500"/>
              </a:spcBef>
              <a:spcAft>
                <a:spcPts val="0"/>
              </a:spcAft>
              <a:buClr>
                <a:srgbClr val="000000"/>
              </a:buClr>
              <a:buSzPts val="1500"/>
              <a:buFont typeface="Arial"/>
              <a:buNone/>
            </a:pPr>
            <a:r>
              <a:rPr b="1" i="0" lang="en" sz="1500" u="none" cap="none" strike="noStrike">
                <a:solidFill>
                  <a:schemeClr val="accent3"/>
                </a:solidFill>
                <a:latin typeface="Montserrat"/>
                <a:ea typeface="Montserrat"/>
                <a:cs typeface="Montserrat"/>
                <a:sym typeface="Montserrat"/>
              </a:rPr>
              <a:t>Private </a:t>
            </a:r>
            <a:r>
              <a:rPr b="0" i="0" lang="en" sz="1500" u="none" cap="none" strike="noStrike">
                <a:solidFill>
                  <a:schemeClr val="accent3"/>
                </a:solidFill>
                <a:latin typeface="Montserrat"/>
                <a:ea typeface="Montserrat"/>
                <a:cs typeface="Montserrat"/>
                <a:sym typeface="Montserrat"/>
              </a:rPr>
              <a:t>|</a:t>
            </a:r>
            <a:r>
              <a:rPr b="0" i="0" lang="en" sz="1500" u="none" cap="none" strike="noStrike">
                <a:solidFill>
                  <a:schemeClr val="dk1"/>
                </a:solidFill>
                <a:latin typeface="Montserrat"/>
                <a:ea typeface="Montserrat"/>
                <a:cs typeface="Montserrat"/>
                <a:sym typeface="Montserrat"/>
              </a:rPr>
              <a:t> </a:t>
            </a:r>
            <a:r>
              <a:rPr b="0" i="0" lang="en" sz="1500" u="none" cap="none" strike="noStrike">
                <a:solidFill>
                  <a:schemeClr val="lt1"/>
                </a:solidFill>
                <a:latin typeface="Montserrat"/>
                <a:ea typeface="Montserrat"/>
                <a:cs typeface="Montserrat"/>
                <a:sym typeface="Montserrat"/>
              </a:rPr>
              <a:t>Live training with delivery tailored to customer’s business needs. Ideal for training a large number of employees at once (minimum class: 10, maximum: 15)</a:t>
            </a:r>
            <a:endParaRPr b="1" i="0" sz="1500" u="none" cap="none" strike="noStrike">
              <a:solidFill>
                <a:schemeClr val="accent3"/>
              </a:solidFill>
              <a:latin typeface="Montserrat"/>
              <a:ea typeface="Montserrat"/>
              <a:cs typeface="Montserrat"/>
              <a:sym typeface="Montserrat"/>
            </a:endParaRPr>
          </a:p>
          <a:p>
            <a:pPr indent="0" lvl="0" marL="0" marR="0" rtl="0" algn="l">
              <a:lnSpc>
                <a:spcPct val="100000"/>
              </a:lnSpc>
              <a:spcBef>
                <a:spcPts val="2500"/>
              </a:spcBef>
              <a:spcAft>
                <a:spcPts val="0"/>
              </a:spcAft>
              <a:buClr>
                <a:srgbClr val="000000"/>
              </a:buClr>
              <a:buSzPts val="1600"/>
              <a:buFont typeface="Arial"/>
              <a:buNone/>
            </a:pPr>
            <a:r>
              <a:rPr b="1" i="0" lang="en" sz="1600" u="none" cap="none" strike="noStrike">
                <a:solidFill>
                  <a:schemeClr val="accent3"/>
                </a:solidFill>
                <a:latin typeface="Montserrat"/>
                <a:ea typeface="Montserrat"/>
                <a:cs typeface="Montserrat"/>
                <a:sym typeface="Montserrat"/>
              </a:rPr>
              <a:t>Public</a:t>
            </a:r>
            <a:r>
              <a:rPr b="0" i="0" lang="en" sz="1600" u="none" cap="none" strike="noStrike">
                <a:solidFill>
                  <a:schemeClr val="accent3"/>
                </a:solidFill>
                <a:latin typeface="Montserrat"/>
                <a:ea typeface="Montserrat"/>
                <a:cs typeface="Montserrat"/>
                <a:sym typeface="Montserrat"/>
              </a:rPr>
              <a:t> |</a:t>
            </a:r>
            <a:r>
              <a:rPr b="0" i="0" lang="en" sz="1600" u="none" cap="none" strike="noStrike">
                <a:solidFill>
                  <a:schemeClr val="dk1"/>
                </a:solidFill>
                <a:latin typeface="Montserrat"/>
                <a:ea typeface="Montserrat"/>
                <a:cs typeface="Montserrat"/>
                <a:sym typeface="Montserrat"/>
              </a:rPr>
              <a:t> </a:t>
            </a:r>
            <a:r>
              <a:rPr b="0" i="0" lang="en" sz="1600" u="none" cap="none" strike="noStrike">
                <a:solidFill>
                  <a:schemeClr val="lt1"/>
                </a:solidFill>
                <a:latin typeface="Montserrat"/>
                <a:ea typeface="Montserrat"/>
                <a:cs typeface="Montserrat"/>
                <a:sym typeface="Montserrat"/>
              </a:rPr>
              <a:t>Train live alongside your community peers. Ideal for customers with smaller numbers of users to be trained at a time. See </a:t>
            </a:r>
            <a:r>
              <a:rPr b="0" i="0" lang="en" sz="1600" u="sng" cap="none" strike="noStrike">
                <a:solidFill>
                  <a:schemeClr val="hlink"/>
                </a:solidFill>
                <a:latin typeface="Montserrat"/>
                <a:ea typeface="Montserrat"/>
                <a:cs typeface="Montserrat"/>
                <a:sym typeface="Montserrat"/>
                <a:hlinkClick r:id="rId4"/>
              </a:rPr>
              <a:t>website</a:t>
            </a:r>
            <a:r>
              <a:rPr b="0" i="0" lang="en" sz="1600" u="none" cap="none" strike="noStrike">
                <a:solidFill>
                  <a:schemeClr val="lt1"/>
                </a:solidFill>
                <a:latin typeface="Montserrat"/>
                <a:ea typeface="Montserrat"/>
                <a:cs typeface="Montserrat"/>
                <a:sym typeface="Montserrat"/>
              </a:rPr>
              <a:t> for availability </a:t>
            </a:r>
            <a:endParaRPr b="1" i="0" sz="1500" u="none" cap="none" strike="noStrike">
              <a:solidFill>
                <a:schemeClr val="accent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8CCED"/>
              </a:solidFill>
              <a:latin typeface="Montserrat"/>
              <a:ea typeface="Montserrat"/>
              <a:cs typeface="Montserrat"/>
              <a:sym typeface="Montserrat"/>
            </a:endParaRPr>
          </a:p>
          <a:p>
            <a:pPr indent="0" lvl="0" marL="0" marR="0" rtl="0" algn="l">
              <a:lnSpc>
                <a:spcPct val="100000"/>
              </a:lnSpc>
              <a:spcBef>
                <a:spcPts val="2500"/>
              </a:spcBef>
              <a:spcAft>
                <a:spcPts val="2500"/>
              </a:spcAft>
              <a:buClr>
                <a:srgbClr val="000000"/>
              </a:buClr>
              <a:buSzPts val="1600"/>
              <a:buFont typeface="Arial"/>
              <a:buNone/>
            </a:pPr>
            <a:r>
              <a:rPr b="0" i="0" lang="en" sz="1600" u="none" cap="none" strike="noStrike">
                <a:solidFill>
                  <a:srgbClr val="000000"/>
                </a:solidFill>
                <a:latin typeface="Roboto Light"/>
                <a:ea typeface="Roboto Light"/>
                <a:cs typeface="Roboto Light"/>
                <a:sym typeface="Roboto Light"/>
              </a:rPr>
              <a:t>.</a:t>
            </a:r>
            <a:endParaRPr b="0" i="0" sz="16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g358f260d2dc_0_1698"/>
          <p:cNvSpPr txBox="1"/>
          <p:nvPr>
            <p:ph idx="12" type="sldNum"/>
          </p:nvPr>
        </p:nvSpPr>
        <p:spPr>
          <a:xfrm>
            <a:off x="8675917" y="4800608"/>
            <a:ext cx="403800" cy="2382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
              <a:t>‹#›</a:t>
            </a:fld>
            <a:endParaRPr/>
          </a:p>
        </p:txBody>
      </p:sp>
      <p:sp>
        <p:nvSpPr>
          <p:cNvPr id="3049" name="Google Shape;3049;g358f260d2dc_0_1698"/>
          <p:cNvSpPr txBox="1"/>
          <p:nvPr>
            <p:ph type="title"/>
          </p:nvPr>
        </p:nvSpPr>
        <p:spPr>
          <a:xfrm>
            <a:off x="342902" y="301713"/>
            <a:ext cx="7991100" cy="424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 sz="2100"/>
              <a:t>Education Offering Snapshot</a:t>
            </a:r>
            <a:endParaRPr sz="2100">
              <a:latin typeface="Montserrat"/>
              <a:ea typeface="Montserrat"/>
              <a:cs typeface="Montserrat"/>
              <a:sym typeface="Montserrat"/>
            </a:endParaRPr>
          </a:p>
          <a:p>
            <a:pPr indent="0" lvl="0" marL="0" rtl="0" algn="l">
              <a:lnSpc>
                <a:spcPct val="90000"/>
              </a:lnSpc>
              <a:spcBef>
                <a:spcPts val="0"/>
              </a:spcBef>
              <a:spcAft>
                <a:spcPts val="0"/>
              </a:spcAft>
              <a:buClr>
                <a:schemeClr val="dk2"/>
              </a:buClr>
              <a:buSzPts val="2400"/>
              <a:buFont typeface="Arial"/>
              <a:buNone/>
            </a:pPr>
            <a:r>
              <a:t/>
            </a:r>
            <a:endParaRPr sz="2200">
              <a:latin typeface="Montserrat"/>
              <a:ea typeface="Montserrat"/>
              <a:cs typeface="Montserrat"/>
              <a:sym typeface="Montserrat"/>
            </a:endParaRPr>
          </a:p>
        </p:txBody>
      </p:sp>
      <p:sp>
        <p:nvSpPr>
          <p:cNvPr id="3050" name="Google Shape;3050;g358f260d2dc_0_1698"/>
          <p:cNvSpPr/>
          <p:nvPr/>
        </p:nvSpPr>
        <p:spPr>
          <a:xfrm>
            <a:off x="495825" y="1209400"/>
            <a:ext cx="2214900" cy="899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Instructor - Led Training</a:t>
            </a:r>
            <a:endParaRPr b="1" i="0" sz="1200" u="none" cap="none" strike="noStrike">
              <a:solidFill>
                <a:srgbClr val="000000"/>
              </a:solidFill>
              <a:latin typeface="Montserrat"/>
              <a:ea typeface="Montserrat"/>
              <a:cs typeface="Montserrat"/>
              <a:sym typeface="Montserrat"/>
            </a:endParaRPr>
          </a:p>
        </p:txBody>
      </p:sp>
      <p:sp>
        <p:nvSpPr>
          <p:cNvPr id="3051" name="Google Shape;3051;g358f260d2dc_0_1698"/>
          <p:cNvSpPr/>
          <p:nvPr/>
        </p:nvSpPr>
        <p:spPr>
          <a:xfrm>
            <a:off x="495825" y="2186625"/>
            <a:ext cx="2214900" cy="18864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Remote Private 3 Day Training (Up to 10 Students)</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$16,000 *</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Private 3 Day Training - Additional Student</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$1,600 *</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Public 3 Day Training - Single Student </a:t>
            </a:r>
            <a:endParaRPr b="0" i="1"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$2,000 </a:t>
            </a:r>
            <a:r>
              <a:rPr b="0" i="1" lang="en" sz="900" u="none" cap="none" strike="noStrike">
                <a:solidFill>
                  <a:schemeClr val="dk1"/>
                </a:solidFill>
                <a:latin typeface="Montserrat"/>
                <a:ea typeface="Montserrat"/>
                <a:cs typeface="Montserrat"/>
                <a:sym typeface="Montserrat"/>
              </a:rPr>
              <a:t>(Credit Card Only)</a:t>
            </a:r>
            <a:endParaRPr b="0" i="0" sz="900" u="none" cap="none" strike="noStrike">
              <a:solidFill>
                <a:srgbClr val="000000"/>
              </a:solidFill>
              <a:latin typeface="Montserrat"/>
              <a:ea typeface="Montserrat"/>
              <a:cs typeface="Montserrat"/>
              <a:sym typeface="Montserrat"/>
            </a:endParaRPr>
          </a:p>
        </p:txBody>
      </p:sp>
      <p:sp>
        <p:nvSpPr>
          <p:cNvPr id="3052" name="Google Shape;3052;g358f260d2dc_0_1698"/>
          <p:cNvSpPr/>
          <p:nvPr/>
        </p:nvSpPr>
        <p:spPr>
          <a:xfrm>
            <a:off x="2997550" y="1209400"/>
            <a:ext cx="2214900" cy="899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Confluent Certification</a:t>
            </a:r>
            <a:endParaRPr b="1" i="0" sz="1200" u="none" cap="none" strike="noStrike">
              <a:solidFill>
                <a:srgbClr val="000000"/>
              </a:solidFill>
              <a:latin typeface="Montserrat"/>
              <a:ea typeface="Montserrat"/>
              <a:cs typeface="Montserrat"/>
              <a:sym typeface="Montserrat"/>
            </a:endParaRPr>
          </a:p>
        </p:txBody>
      </p:sp>
      <p:sp>
        <p:nvSpPr>
          <p:cNvPr id="3053" name="Google Shape;3053;g358f260d2dc_0_1698"/>
          <p:cNvSpPr/>
          <p:nvPr/>
        </p:nvSpPr>
        <p:spPr>
          <a:xfrm>
            <a:off x="2997550" y="2186625"/>
            <a:ext cx="2214900" cy="1886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a:ea typeface="Montserrat"/>
                <a:cs typeface="Montserrat"/>
                <a:sym typeface="Montserrat"/>
              </a:rPr>
              <a:t>Confluent Certifications available for both Developer and Administrator </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Montserrat"/>
                <a:ea typeface="Montserrat"/>
                <a:cs typeface="Montserrat"/>
                <a:sym typeface="Montserrat"/>
              </a:rPr>
              <a:t>$150 </a:t>
            </a:r>
            <a:r>
              <a:rPr b="0" i="1" lang="en" sz="900" u="none" cap="none" strike="noStrike">
                <a:solidFill>
                  <a:schemeClr val="dk1"/>
                </a:solidFill>
                <a:latin typeface="Montserrat"/>
                <a:ea typeface="Montserrat"/>
                <a:cs typeface="Montserrat"/>
                <a:sym typeface="Montserrat"/>
              </a:rPr>
              <a:t>(Credit Card Only)</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000000"/>
              </a:solidFill>
              <a:latin typeface="Montserrat"/>
              <a:ea typeface="Montserrat"/>
              <a:cs typeface="Montserrat"/>
              <a:sym typeface="Montserrat"/>
            </a:endParaRPr>
          </a:p>
        </p:txBody>
      </p:sp>
      <p:sp>
        <p:nvSpPr>
          <p:cNvPr id="3054" name="Google Shape;3054;g358f260d2dc_0_1698"/>
          <p:cNvSpPr/>
          <p:nvPr/>
        </p:nvSpPr>
        <p:spPr>
          <a:xfrm>
            <a:off x="5499275" y="1209400"/>
            <a:ext cx="2214900" cy="89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Montserrat"/>
                <a:ea typeface="Montserrat"/>
                <a:cs typeface="Montserrat"/>
                <a:sym typeface="Montserrat"/>
              </a:rPr>
              <a:t>Free Self Paced Training</a:t>
            </a:r>
            <a:endParaRPr b="1" i="0" sz="1200" u="none" cap="none" strike="noStrike">
              <a:solidFill>
                <a:schemeClr val="lt1"/>
              </a:solidFill>
              <a:latin typeface="Montserrat"/>
              <a:ea typeface="Montserrat"/>
              <a:cs typeface="Montserrat"/>
              <a:sym typeface="Montserrat"/>
            </a:endParaRPr>
          </a:p>
        </p:txBody>
      </p:sp>
      <p:sp>
        <p:nvSpPr>
          <p:cNvPr id="3055" name="Google Shape;3055;g358f260d2dc_0_1698"/>
          <p:cNvSpPr/>
          <p:nvPr/>
        </p:nvSpPr>
        <p:spPr>
          <a:xfrm>
            <a:off x="5499275" y="2186625"/>
            <a:ext cx="2214900" cy="1886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Montserrat"/>
                <a:ea typeface="Montserrat"/>
                <a:cs typeface="Montserrat"/>
                <a:sym typeface="Montserrat"/>
              </a:rPr>
              <a:t>Access to our self-paced content organized into learning paths aligned to a role or technology</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Montserrat"/>
              <a:ea typeface="Montserrat"/>
              <a:cs typeface="Montserrat"/>
              <a:sym typeface="Montserrat"/>
            </a:endParaRPr>
          </a:p>
        </p:txBody>
      </p:sp>
      <p:sp>
        <p:nvSpPr>
          <p:cNvPr id="3056" name="Google Shape;3056;g358f260d2dc_0_1698"/>
          <p:cNvSpPr txBox="1"/>
          <p:nvPr/>
        </p:nvSpPr>
        <p:spPr>
          <a:xfrm>
            <a:off x="467200" y="4495600"/>
            <a:ext cx="6091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Montserrat"/>
                <a:ea typeface="Montserrat"/>
                <a:cs typeface="Montserrat"/>
                <a:sym typeface="Montserrat"/>
              </a:rPr>
              <a:t>*US List Pricing, Onsite pricing available for additional fees</a:t>
            </a:r>
            <a:endParaRPr b="0" i="1" sz="7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g358f260d2dc_0_1711"/>
          <p:cNvSpPr txBox="1"/>
          <p:nvPr>
            <p:ph type="title"/>
          </p:nvPr>
        </p:nvSpPr>
        <p:spPr>
          <a:xfrm>
            <a:off x="284902" y="273950"/>
            <a:ext cx="7991100" cy="424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rgbClr val="000000"/>
              </a:buClr>
              <a:buSzPts val="1800"/>
              <a:buFont typeface="Arial"/>
              <a:buNone/>
            </a:pPr>
            <a:r>
              <a:rPr lang="en" sz="2100"/>
              <a:t>Self Paced Training: Curriculum</a:t>
            </a:r>
            <a:endParaRPr sz="2400"/>
          </a:p>
          <a:p>
            <a:pPr indent="0" lvl="0" marL="0" rtl="0" algn="l">
              <a:lnSpc>
                <a:spcPct val="90000"/>
              </a:lnSpc>
              <a:spcBef>
                <a:spcPts val="0"/>
              </a:spcBef>
              <a:spcAft>
                <a:spcPts val="0"/>
              </a:spcAft>
              <a:buClr>
                <a:schemeClr val="dk1"/>
              </a:buClr>
              <a:buSzPts val="1800"/>
              <a:buFont typeface="Arial"/>
              <a:buNone/>
            </a:pPr>
            <a:r>
              <a:t/>
            </a:r>
            <a:endParaRPr sz="2100"/>
          </a:p>
        </p:txBody>
      </p:sp>
      <p:sp>
        <p:nvSpPr>
          <p:cNvPr id="3063" name="Google Shape;3063;g358f260d2dc_0_1711"/>
          <p:cNvSpPr txBox="1"/>
          <p:nvPr/>
        </p:nvSpPr>
        <p:spPr>
          <a:xfrm>
            <a:off x="220025" y="698750"/>
            <a:ext cx="2050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Montserrat"/>
                <a:ea typeface="Montserrat"/>
                <a:cs typeface="Montserrat"/>
                <a:sym typeface="Montserrat"/>
              </a:rPr>
              <a:t>Learning Paths Available: </a:t>
            </a:r>
            <a:endParaRPr b="1" i="0" sz="800" u="none" cap="none" strike="noStrike">
              <a:solidFill>
                <a:schemeClr val="accent1"/>
              </a:solidFill>
              <a:latin typeface="Montserrat"/>
              <a:ea typeface="Montserrat"/>
              <a:cs typeface="Montserrat"/>
              <a:sym typeface="Montserrat"/>
            </a:endParaRPr>
          </a:p>
        </p:txBody>
      </p:sp>
      <p:sp>
        <p:nvSpPr>
          <p:cNvPr id="3064" name="Google Shape;3064;g358f260d2dc_0_1711"/>
          <p:cNvSpPr txBox="1"/>
          <p:nvPr/>
        </p:nvSpPr>
        <p:spPr>
          <a:xfrm>
            <a:off x="6805475" y="2014150"/>
            <a:ext cx="2041500" cy="2642700"/>
          </a:xfrm>
          <a:prstGeom prst="rect">
            <a:avLst/>
          </a:prstGeom>
          <a:solidFill>
            <a:srgbClr val="E6F5FB"/>
          </a:solidFill>
          <a:ln>
            <a:noFill/>
          </a:ln>
        </p:spPr>
        <p:txBody>
          <a:bodyPr anchorCtr="0" anchor="t" bIns="54850" lIns="54850" spcFirstLastPara="1" rIns="54850" wrap="square" tIns="54850">
            <a:noAutofit/>
          </a:bodyPr>
          <a:lstStyle/>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Intro to Secure CP</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Intro to Secure CC</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Secure Schema Registry</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Secrets Management</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Manage access with RBAC</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Authentication: LDAP</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Authentication: Kerberos</a:t>
            </a:r>
            <a:endParaRPr b="0" i="0" sz="7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700"/>
              <a:buFont typeface="Arial"/>
              <a:buNone/>
            </a:pPr>
            <a:r>
              <a:t/>
            </a:r>
            <a:endParaRPr b="1" i="0" sz="700" u="none" cap="none" strike="noStrike">
              <a:solidFill>
                <a:srgbClr val="000000"/>
              </a:solidFill>
              <a:latin typeface="Montserrat"/>
              <a:ea typeface="Montserrat"/>
              <a:cs typeface="Montserrat"/>
              <a:sym typeface="Montserrat"/>
            </a:endParaRPr>
          </a:p>
        </p:txBody>
      </p:sp>
      <p:sp>
        <p:nvSpPr>
          <p:cNvPr id="3065" name="Google Shape;3065;g358f260d2dc_0_1711"/>
          <p:cNvSpPr txBox="1"/>
          <p:nvPr/>
        </p:nvSpPr>
        <p:spPr>
          <a:xfrm>
            <a:off x="284900" y="2014150"/>
            <a:ext cx="2041500" cy="2675400"/>
          </a:xfrm>
          <a:prstGeom prst="rect">
            <a:avLst/>
          </a:prstGeom>
          <a:solidFill>
            <a:srgbClr val="E6F5FB"/>
          </a:solidFill>
          <a:ln>
            <a:noFill/>
          </a:ln>
        </p:spPr>
        <p:txBody>
          <a:bodyPr anchorCtr="0" anchor="t" bIns="54850" lIns="54850" spcFirstLastPara="1" rIns="54850" wrap="square" tIns="54850">
            <a:noAutofit/>
          </a:bodyPr>
          <a:lstStyle/>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Installing Confluent Platform</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Kafka Fundamentals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Build Event Streaming Pipeline</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CP Implementation Design Decisions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Stream Processing</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Create Event Streaming App with ksqlDB using CP</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Write Source Connectors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Certification Bootcamp for Developers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Client Authentication </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Encrypt Data in Motion</a:t>
            </a:r>
            <a:endParaRPr b="0" i="0" sz="700" u="none" cap="none" strike="noStrike">
              <a:solidFill>
                <a:srgbClr val="000000"/>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700"/>
              <a:buFont typeface="Arial"/>
              <a:buNone/>
            </a:pPr>
            <a:r>
              <a:t/>
            </a:r>
            <a:endParaRPr b="1" i="0" sz="700" u="none" cap="none" strike="noStrike">
              <a:solidFill>
                <a:srgbClr val="000000"/>
              </a:solidFill>
              <a:latin typeface="Montserrat"/>
              <a:ea typeface="Montserrat"/>
              <a:cs typeface="Montserrat"/>
              <a:sym typeface="Montserrat"/>
            </a:endParaRPr>
          </a:p>
        </p:txBody>
      </p:sp>
      <p:sp>
        <p:nvSpPr>
          <p:cNvPr id="3066" name="Google Shape;3066;g358f260d2dc_0_1711"/>
          <p:cNvSpPr txBox="1"/>
          <p:nvPr/>
        </p:nvSpPr>
        <p:spPr>
          <a:xfrm>
            <a:off x="2458425" y="1992200"/>
            <a:ext cx="2041500" cy="2697300"/>
          </a:xfrm>
          <a:prstGeom prst="rect">
            <a:avLst/>
          </a:prstGeom>
          <a:solidFill>
            <a:srgbClr val="E6F5FB"/>
          </a:solidFill>
          <a:ln>
            <a:noFill/>
          </a:ln>
        </p:spPr>
        <p:txBody>
          <a:bodyPr anchorCtr="0" anchor="t" bIns="54850" lIns="54850" spcFirstLastPara="1" rIns="54850" wrap="square" tIns="54850">
            <a:noAutofit/>
          </a:bodyPr>
          <a:lstStyle/>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Install CP</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Common Admin Commands/Tasks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chemeClr val="dk1"/>
                </a:solidFill>
                <a:latin typeface="Montserrat"/>
                <a:ea typeface="Montserrat"/>
                <a:cs typeface="Montserrat"/>
                <a:sym typeface="Montserrat"/>
              </a:rPr>
              <a:t>Kafka Fundamentals</a:t>
            </a:r>
            <a:endParaRPr b="0" i="0" sz="700" u="none" cap="none" strike="noStrike">
              <a:solidFill>
                <a:schemeClr val="dk1"/>
              </a:solidFill>
              <a:latin typeface="Montserrat"/>
              <a:ea typeface="Montserrat"/>
              <a:cs typeface="Montserrat"/>
              <a:sym typeface="Montserrat"/>
            </a:endParaRPr>
          </a:p>
          <a:p>
            <a:pPr indent="-139700" lvl="0" marL="171450" marR="0" rtl="0" algn="l">
              <a:lnSpc>
                <a:spcPct val="115000"/>
              </a:lnSpc>
              <a:spcBef>
                <a:spcPts val="0"/>
              </a:spcBef>
              <a:spcAft>
                <a:spcPts val="0"/>
              </a:spcAft>
              <a:buClr>
                <a:schemeClr val="dk1"/>
              </a:buClr>
              <a:buSzPts val="400"/>
              <a:buFont typeface="Montserrat"/>
              <a:buChar char="●"/>
            </a:pPr>
            <a:r>
              <a:rPr b="0" i="0" lang="en" sz="700" u="none" cap="none" strike="noStrike">
                <a:solidFill>
                  <a:schemeClr val="dk1"/>
                </a:solidFill>
                <a:latin typeface="Montserrat"/>
                <a:ea typeface="Montserrat"/>
                <a:cs typeface="Montserrat"/>
                <a:sym typeface="Montserrat"/>
              </a:rPr>
              <a:t>Manage Kafka topics</a:t>
            </a:r>
            <a:endParaRPr b="0" i="0" sz="700" u="none" cap="none" strike="noStrike">
              <a:solidFill>
                <a:schemeClr val="dk1"/>
              </a:solidFill>
              <a:latin typeface="Montserrat"/>
              <a:ea typeface="Montserrat"/>
              <a:cs typeface="Montserrat"/>
              <a:sym typeface="Montserrat"/>
            </a:endParaRPr>
          </a:p>
          <a:p>
            <a:pPr indent="-139700" lvl="0" marL="171450" marR="0" rtl="0" algn="l">
              <a:lnSpc>
                <a:spcPct val="115000"/>
              </a:lnSpc>
              <a:spcBef>
                <a:spcPts val="0"/>
              </a:spcBef>
              <a:spcAft>
                <a:spcPts val="0"/>
              </a:spcAft>
              <a:buClr>
                <a:schemeClr val="dk1"/>
              </a:buClr>
              <a:buSzPts val="400"/>
              <a:buFont typeface="Montserrat"/>
              <a:buChar char="●"/>
            </a:pPr>
            <a:r>
              <a:rPr b="0" i="0" lang="en" sz="700" u="none" cap="none" strike="noStrike">
                <a:solidFill>
                  <a:schemeClr val="dk1"/>
                </a:solidFill>
                <a:latin typeface="Montserrat"/>
                <a:ea typeface="Montserrat"/>
                <a:cs typeface="Montserrat"/>
                <a:sym typeface="Montserrat"/>
              </a:rPr>
              <a:t>CP Implementation Design Decisions</a:t>
            </a:r>
            <a:endParaRPr b="0" i="0" sz="700" u="none" cap="none" strike="noStrike">
              <a:solidFill>
                <a:schemeClr val="dk1"/>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Encrypt Config with Confluent Secret Protection</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Config Broker Listeners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Encrypt DIM with SSL/TLS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Authentication: LDAP</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Implement Mutual TLS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Manage Access RBAC</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Automate Deployment with Ansible / Kubernetes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Scale Clusters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Deploy Schema Registry</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Ensure QoS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Tuning Brokers &amp; Clients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Deploy Brokers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Scale CP Clusters</a:t>
            </a:r>
            <a:endParaRPr b="0" i="0" sz="700" u="none" cap="none" strike="noStrike">
              <a:solidFill>
                <a:srgbClr val="000000"/>
              </a:solidFill>
              <a:latin typeface="Montserrat"/>
              <a:ea typeface="Montserrat"/>
              <a:cs typeface="Montserrat"/>
              <a:sym typeface="Montserrat"/>
            </a:endParaRPr>
          </a:p>
          <a:p>
            <a:pPr indent="-139700" lvl="0" marL="171450" marR="0" rtl="0" algn="l">
              <a:lnSpc>
                <a:spcPct val="115000"/>
              </a:lnSpc>
              <a:spcBef>
                <a:spcPts val="0"/>
              </a:spcBef>
              <a:spcAft>
                <a:spcPts val="0"/>
              </a:spcAft>
              <a:buClr>
                <a:srgbClr val="000000"/>
              </a:buClr>
              <a:buSzPts val="400"/>
              <a:buFont typeface="Montserrat"/>
              <a:buChar char="●"/>
            </a:pPr>
            <a:r>
              <a:rPr b="0" i="0" lang="en" sz="700" u="none" cap="none" strike="noStrike">
                <a:solidFill>
                  <a:srgbClr val="000000"/>
                </a:solidFill>
                <a:latin typeface="Montserrat"/>
                <a:ea typeface="Montserrat"/>
                <a:cs typeface="Montserrat"/>
                <a:sym typeface="Montserrat"/>
              </a:rPr>
              <a:t>Event Driven Design</a:t>
            </a:r>
            <a:endParaRPr b="1" i="0" sz="700" u="none" cap="none" strike="noStrike">
              <a:solidFill>
                <a:srgbClr val="000000"/>
              </a:solidFill>
              <a:latin typeface="Montserrat"/>
              <a:ea typeface="Montserrat"/>
              <a:cs typeface="Montserrat"/>
              <a:sym typeface="Montserrat"/>
            </a:endParaRPr>
          </a:p>
        </p:txBody>
      </p:sp>
      <p:sp>
        <p:nvSpPr>
          <p:cNvPr id="3067" name="Google Shape;3067;g358f260d2dc_0_1711"/>
          <p:cNvSpPr txBox="1"/>
          <p:nvPr/>
        </p:nvSpPr>
        <p:spPr>
          <a:xfrm>
            <a:off x="4631950" y="1980550"/>
            <a:ext cx="2041500" cy="2697300"/>
          </a:xfrm>
          <a:prstGeom prst="rect">
            <a:avLst/>
          </a:prstGeom>
          <a:solidFill>
            <a:srgbClr val="E6F5FB"/>
          </a:solidFill>
          <a:ln>
            <a:noFill/>
          </a:ln>
        </p:spPr>
        <p:txBody>
          <a:bodyPr anchorCtr="0" anchor="t" bIns="54850" lIns="54850" spcFirstLastPara="1" rIns="54850" wrap="square" tIns="54850">
            <a:noAutofit/>
          </a:bodyPr>
          <a:lstStyle/>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Intro to Confluent Cloud</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Create an Event Streaming App with ksqlDB</a:t>
            </a:r>
            <a:endParaRPr b="0" i="0" sz="700" u="none" cap="none" strike="noStrike">
              <a:solidFill>
                <a:srgbClr val="000000"/>
              </a:solidFill>
              <a:latin typeface="Montserrat"/>
              <a:ea typeface="Montserrat"/>
              <a:cs typeface="Montserrat"/>
              <a:sym typeface="Montserrat"/>
            </a:endParaRPr>
          </a:p>
          <a:p>
            <a:pPr indent="-133350" lvl="0" marL="171450" marR="0" rtl="0" algn="l">
              <a:lnSpc>
                <a:spcPct val="115000"/>
              </a:lnSpc>
              <a:spcBef>
                <a:spcPts val="0"/>
              </a:spcBef>
              <a:spcAft>
                <a:spcPts val="0"/>
              </a:spcAft>
              <a:buClr>
                <a:srgbClr val="000000"/>
              </a:buClr>
              <a:buSzPts val="300"/>
              <a:buFont typeface="Montserrat"/>
              <a:buChar char="●"/>
            </a:pPr>
            <a:r>
              <a:rPr b="0" i="0" lang="en" sz="700" u="none" cap="none" strike="noStrike">
                <a:solidFill>
                  <a:srgbClr val="000000"/>
                </a:solidFill>
                <a:latin typeface="Montserrat"/>
                <a:ea typeface="Montserrat"/>
                <a:cs typeface="Montserrat"/>
                <a:sym typeface="Montserrat"/>
              </a:rPr>
              <a:t>Confluent Cloud Security</a:t>
            </a:r>
            <a:endParaRPr b="0" i="0" sz="700" u="none" cap="none" strike="noStrike">
              <a:solidFill>
                <a:srgbClr val="000000"/>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700"/>
              <a:buFont typeface="Arial"/>
              <a:buNone/>
            </a:pPr>
            <a:r>
              <a:t/>
            </a:r>
            <a:endParaRPr b="1" i="0" sz="700" u="none" cap="none" strike="noStrike">
              <a:solidFill>
                <a:srgbClr val="000000"/>
              </a:solidFill>
              <a:latin typeface="Montserrat"/>
              <a:ea typeface="Montserrat"/>
              <a:cs typeface="Montserrat"/>
              <a:sym typeface="Montserrat"/>
            </a:endParaRPr>
          </a:p>
        </p:txBody>
      </p:sp>
      <p:sp>
        <p:nvSpPr>
          <p:cNvPr id="3068" name="Google Shape;3068;g358f260d2dc_0_1711"/>
          <p:cNvSpPr/>
          <p:nvPr/>
        </p:nvSpPr>
        <p:spPr>
          <a:xfrm>
            <a:off x="6805475" y="1092025"/>
            <a:ext cx="2041500" cy="796800"/>
          </a:xfrm>
          <a:prstGeom prst="rect">
            <a:avLst/>
          </a:prstGeom>
          <a:solidFill>
            <a:srgbClr val="0074A2"/>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Security</a:t>
            </a:r>
            <a:endParaRPr b="0" i="0" sz="1000" u="none" cap="none" strike="noStrike">
              <a:solidFill>
                <a:srgbClr val="FFFFFF"/>
              </a:solidFill>
              <a:latin typeface="Montserrat"/>
              <a:ea typeface="Montserrat"/>
              <a:cs typeface="Montserrat"/>
              <a:sym typeface="Montserrat"/>
            </a:endParaRPr>
          </a:p>
        </p:txBody>
      </p:sp>
      <p:sp>
        <p:nvSpPr>
          <p:cNvPr id="3069" name="Google Shape;3069;g358f260d2dc_0_1711"/>
          <p:cNvSpPr/>
          <p:nvPr/>
        </p:nvSpPr>
        <p:spPr>
          <a:xfrm>
            <a:off x="284900" y="1092025"/>
            <a:ext cx="2041500" cy="796800"/>
          </a:xfrm>
          <a:prstGeom prst="rect">
            <a:avLst/>
          </a:prstGeom>
          <a:solidFill>
            <a:srgbClr val="0074A2"/>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Developer</a:t>
            </a:r>
            <a:endParaRPr b="1" i="0" sz="1100" u="none" cap="none" strike="noStrike">
              <a:solidFill>
                <a:srgbClr val="FFFFFF"/>
              </a:solidFill>
              <a:latin typeface="Montserrat"/>
              <a:ea typeface="Montserrat"/>
              <a:cs typeface="Montserrat"/>
              <a:sym typeface="Montserrat"/>
            </a:endParaRPr>
          </a:p>
        </p:txBody>
      </p:sp>
      <p:sp>
        <p:nvSpPr>
          <p:cNvPr id="3070" name="Google Shape;3070;g358f260d2dc_0_1711"/>
          <p:cNvSpPr/>
          <p:nvPr/>
        </p:nvSpPr>
        <p:spPr>
          <a:xfrm>
            <a:off x="2458425" y="1092025"/>
            <a:ext cx="2041500" cy="796800"/>
          </a:xfrm>
          <a:prstGeom prst="rect">
            <a:avLst/>
          </a:prstGeom>
          <a:solidFill>
            <a:srgbClr val="0074A2"/>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Administrator</a:t>
            </a:r>
            <a:endParaRPr b="1" i="0" sz="1100" u="none" cap="none" strike="noStrike">
              <a:solidFill>
                <a:srgbClr val="FFFFFF"/>
              </a:solidFill>
              <a:latin typeface="Montserrat"/>
              <a:ea typeface="Montserrat"/>
              <a:cs typeface="Montserrat"/>
              <a:sym typeface="Montserrat"/>
            </a:endParaRPr>
          </a:p>
        </p:txBody>
      </p:sp>
      <p:sp>
        <p:nvSpPr>
          <p:cNvPr id="3071" name="Google Shape;3071;g358f260d2dc_0_1711"/>
          <p:cNvSpPr/>
          <p:nvPr/>
        </p:nvSpPr>
        <p:spPr>
          <a:xfrm>
            <a:off x="4631950" y="1092025"/>
            <a:ext cx="2041500" cy="796800"/>
          </a:xfrm>
          <a:prstGeom prst="rect">
            <a:avLst/>
          </a:prstGeom>
          <a:solidFill>
            <a:srgbClr val="0074A2"/>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Montserrat"/>
                <a:ea typeface="Montserrat"/>
                <a:cs typeface="Montserrat"/>
                <a:sym typeface="Montserrat"/>
              </a:rPr>
              <a:t>Confluent Cloud</a:t>
            </a:r>
            <a:endParaRPr b="1" i="0" sz="1100" u="none" cap="none" strike="noStrike">
              <a:solidFill>
                <a:srgbClr val="FFFFFF"/>
              </a:solidFill>
              <a:latin typeface="Montserrat"/>
              <a:ea typeface="Montserrat"/>
              <a:cs typeface="Montserrat"/>
              <a:sym typeface="Montserrat"/>
            </a:endParaRPr>
          </a:p>
        </p:txBody>
      </p:sp>
      <p:grpSp>
        <p:nvGrpSpPr>
          <p:cNvPr id="3072" name="Google Shape;3072;g358f260d2dc_0_1711"/>
          <p:cNvGrpSpPr/>
          <p:nvPr/>
        </p:nvGrpSpPr>
        <p:grpSpPr>
          <a:xfrm>
            <a:off x="1073996" y="1153166"/>
            <a:ext cx="463326" cy="444033"/>
            <a:chOff x="3454889" y="1168200"/>
            <a:chExt cx="914400" cy="914400"/>
          </a:xfrm>
        </p:grpSpPr>
        <p:sp>
          <p:nvSpPr>
            <p:cNvPr id="3073" name="Google Shape;3073;g358f260d2dc_0_1711"/>
            <p:cNvSpPr/>
            <p:nvPr/>
          </p:nvSpPr>
          <p:spPr>
            <a:xfrm>
              <a:off x="3454889" y="1168200"/>
              <a:ext cx="914400" cy="914400"/>
            </a:xfrm>
            <a:prstGeom prst="ellipse">
              <a:avLst/>
            </a:prstGeom>
            <a:solidFill>
              <a:srgbClr val="FFFFFF"/>
            </a:solidFill>
            <a:ln cap="flat" cmpd="sng" w="19050">
              <a:solidFill>
                <a:srgbClr val="0074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4" name="Google Shape;3074;g358f260d2dc_0_1711"/>
            <p:cNvPicPr preferRelativeResize="0"/>
            <p:nvPr/>
          </p:nvPicPr>
          <p:blipFill rotWithShape="1">
            <a:blip r:embed="rId3">
              <a:alphaModFix/>
            </a:blip>
            <a:srcRect b="0" l="0" r="0" t="0"/>
            <a:stretch/>
          </p:blipFill>
          <p:spPr>
            <a:xfrm>
              <a:off x="3607828" y="1321138"/>
              <a:ext cx="608525" cy="608525"/>
            </a:xfrm>
            <a:prstGeom prst="rect">
              <a:avLst/>
            </a:prstGeom>
            <a:noFill/>
            <a:ln>
              <a:noFill/>
            </a:ln>
          </p:spPr>
        </p:pic>
      </p:grpSp>
      <p:sp>
        <p:nvSpPr>
          <p:cNvPr id="3075" name="Google Shape;3075;g358f260d2dc_0_1711"/>
          <p:cNvSpPr/>
          <p:nvPr/>
        </p:nvSpPr>
        <p:spPr>
          <a:xfrm>
            <a:off x="3247581" y="1153179"/>
            <a:ext cx="463200" cy="444000"/>
          </a:xfrm>
          <a:prstGeom prst="ellipse">
            <a:avLst/>
          </a:prstGeom>
          <a:solidFill>
            <a:srgbClr val="FFFFFF"/>
          </a:solidFill>
          <a:ln cap="flat" cmpd="sng" w="19050">
            <a:solidFill>
              <a:srgbClr val="0074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6" name="Google Shape;3076;g358f260d2dc_0_1711"/>
          <p:cNvPicPr preferRelativeResize="0"/>
          <p:nvPr/>
        </p:nvPicPr>
        <p:blipFill rotWithShape="1">
          <a:blip r:embed="rId4">
            <a:alphaModFix/>
          </a:blip>
          <a:srcRect b="0" l="0" r="0" t="0"/>
          <a:stretch/>
        </p:blipFill>
        <p:spPr>
          <a:xfrm>
            <a:off x="3330412" y="1226339"/>
            <a:ext cx="297675" cy="297700"/>
          </a:xfrm>
          <a:prstGeom prst="rect">
            <a:avLst/>
          </a:prstGeom>
          <a:noFill/>
          <a:ln>
            <a:noFill/>
          </a:ln>
        </p:spPr>
      </p:pic>
      <p:sp>
        <p:nvSpPr>
          <p:cNvPr id="3077" name="Google Shape;3077;g358f260d2dc_0_1711"/>
          <p:cNvSpPr/>
          <p:nvPr/>
        </p:nvSpPr>
        <p:spPr>
          <a:xfrm>
            <a:off x="5438056" y="1153204"/>
            <a:ext cx="463200" cy="444000"/>
          </a:xfrm>
          <a:prstGeom prst="ellipse">
            <a:avLst/>
          </a:prstGeom>
          <a:solidFill>
            <a:srgbClr val="FFFFFF"/>
          </a:solidFill>
          <a:ln cap="flat" cmpd="sng" w="19050">
            <a:solidFill>
              <a:srgbClr val="0074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8" name="Google Shape;3078;g358f260d2dc_0_1711"/>
          <p:cNvPicPr preferRelativeResize="0"/>
          <p:nvPr/>
        </p:nvPicPr>
        <p:blipFill rotWithShape="1">
          <a:blip r:embed="rId5">
            <a:alphaModFix/>
          </a:blip>
          <a:srcRect b="0" l="0" r="0" t="0"/>
          <a:stretch/>
        </p:blipFill>
        <p:spPr>
          <a:xfrm>
            <a:off x="5501975" y="1207525"/>
            <a:ext cx="335375" cy="335375"/>
          </a:xfrm>
          <a:prstGeom prst="rect">
            <a:avLst/>
          </a:prstGeom>
          <a:noFill/>
          <a:ln>
            <a:noFill/>
          </a:ln>
        </p:spPr>
      </p:pic>
      <p:sp>
        <p:nvSpPr>
          <p:cNvPr id="3079" name="Google Shape;3079;g358f260d2dc_0_1711"/>
          <p:cNvSpPr/>
          <p:nvPr/>
        </p:nvSpPr>
        <p:spPr>
          <a:xfrm>
            <a:off x="7560731" y="1153216"/>
            <a:ext cx="463200" cy="444000"/>
          </a:xfrm>
          <a:prstGeom prst="ellipse">
            <a:avLst/>
          </a:prstGeom>
          <a:solidFill>
            <a:srgbClr val="FFFFFF"/>
          </a:solidFill>
          <a:ln cap="flat" cmpd="sng" w="19050">
            <a:solidFill>
              <a:srgbClr val="0074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0" name="Google Shape;3080;g358f260d2dc_0_1711"/>
          <p:cNvPicPr preferRelativeResize="0"/>
          <p:nvPr/>
        </p:nvPicPr>
        <p:blipFill rotWithShape="1">
          <a:blip r:embed="rId6">
            <a:alphaModFix/>
          </a:blip>
          <a:srcRect b="0" l="0" r="0" t="0"/>
          <a:stretch/>
        </p:blipFill>
        <p:spPr>
          <a:xfrm>
            <a:off x="7643424" y="1251350"/>
            <a:ext cx="272700" cy="272700"/>
          </a:xfrm>
          <a:prstGeom prst="rect">
            <a:avLst/>
          </a:prstGeom>
          <a:noFill/>
          <a:ln>
            <a:noFill/>
          </a:ln>
        </p:spPr>
      </p:pic>
      <p:sp>
        <p:nvSpPr>
          <p:cNvPr id="3081" name="Google Shape;3081;g358f260d2dc_0_1711"/>
          <p:cNvSpPr txBox="1"/>
          <p:nvPr/>
        </p:nvSpPr>
        <p:spPr>
          <a:xfrm>
            <a:off x="220025" y="4814875"/>
            <a:ext cx="27039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Montserrat"/>
                <a:ea typeface="Montserrat"/>
                <a:cs typeface="Montserrat"/>
                <a:sym typeface="Montserrat"/>
              </a:rPr>
              <a:t>*As of 06.09.2022. See </a:t>
            </a:r>
            <a:r>
              <a:rPr b="0" i="1" lang="en" sz="700" u="sng" cap="none" strike="noStrike">
                <a:solidFill>
                  <a:schemeClr val="hlink"/>
                </a:solidFill>
                <a:latin typeface="Montserrat"/>
                <a:ea typeface="Montserrat"/>
                <a:cs typeface="Montserrat"/>
                <a:sym typeface="Montserrat"/>
                <a:hlinkClick r:id="rId7"/>
              </a:rPr>
              <a:t>website</a:t>
            </a:r>
            <a:r>
              <a:rPr b="0" i="1" lang="en" sz="700" u="none" cap="none" strike="noStrike">
                <a:solidFill>
                  <a:srgbClr val="000000"/>
                </a:solidFill>
                <a:latin typeface="Montserrat"/>
                <a:ea typeface="Montserrat"/>
                <a:cs typeface="Montserrat"/>
                <a:sym typeface="Montserrat"/>
              </a:rPr>
              <a:t> for current courses</a:t>
            </a:r>
            <a:endParaRPr b="0" i="1" sz="7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g358f260d2dc_0_1735"/>
          <p:cNvSpPr txBox="1"/>
          <p:nvPr>
            <p:ph type="title"/>
          </p:nvPr>
        </p:nvSpPr>
        <p:spPr>
          <a:xfrm>
            <a:off x="342900" y="325550"/>
            <a:ext cx="8062800" cy="4248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 sz="2200">
                <a:latin typeface="Montserrat"/>
                <a:ea typeface="Montserrat"/>
                <a:cs typeface="Montserrat"/>
                <a:sym typeface="Montserrat"/>
              </a:rPr>
              <a:t>As demand for Apache Kafka® grows, distinguish yourself with a Certification</a:t>
            </a:r>
            <a:endParaRPr sz="2200">
              <a:latin typeface="Montserrat"/>
              <a:ea typeface="Montserrat"/>
              <a:cs typeface="Montserrat"/>
              <a:sym typeface="Montserrat"/>
            </a:endParaRPr>
          </a:p>
          <a:p>
            <a:pPr indent="0" lvl="0" marL="0" rtl="0" algn="l">
              <a:lnSpc>
                <a:spcPct val="90000"/>
              </a:lnSpc>
              <a:spcBef>
                <a:spcPts val="0"/>
              </a:spcBef>
              <a:spcAft>
                <a:spcPts val="0"/>
              </a:spcAft>
              <a:buClr>
                <a:schemeClr val="dk2"/>
              </a:buClr>
              <a:buSzPts val="2400"/>
              <a:buFont typeface="Arial"/>
              <a:buNone/>
            </a:pPr>
            <a:r>
              <a:t/>
            </a:r>
            <a:endParaRPr sz="2200">
              <a:latin typeface="Montserrat"/>
              <a:ea typeface="Montserrat"/>
              <a:cs typeface="Montserrat"/>
              <a:sym typeface="Montserrat"/>
            </a:endParaRPr>
          </a:p>
        </p:txBody>
      </p:sp>
      <p:sp>
        <p:nvSpPr>
          <p:cNvPr id="3087" name="Google Shape;3087;g358f260d2dc_0_1735"/>
          <p:cNvSpPr/>
          <p:nvPr/>
        </p:nvSpPr>
        <p:spPr>
          <a:xfrm>
            <a:off x="366075" y="1144550"/>
            <a:ext cx="7534800" cy="366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Accreditation</a:t>
            </a:r>
            <a:r>
              <a:rPr b="0" i="0" lang="en" sz="1200" u="none" cap="none" strike="noStrike">
                <a:solidFill>
                  <a:srgbClr val="000000"/>
                </a:solidFill>
                <a:latin typeface="Montserrat"/>
                <a:ea typeface="Montserrat"/>
                <a:cs typeface="Montserrat"/>
                <a:sym typeface="Montserrat"/>
              </a:rPr>
              <a:t> is your stepping stone to the advanced </a:t>
            </a:r>
            <a:r>
              <a:rPr b="1" i="0" lang="en" sz="1200" u="none" cap="none" strike="noStrike">
                <a:solidFill>
                  <a:srgbClr val="000000"/>
                </a:solidFill>
                <a:latin typeface="Montserrat"/>
                <a:ea typeface="Montserrat"/>
                <a:cs typeface="Montserrat"/>
                <a:sym typeface="Montserrat"/>
              </a:rPr>
              <a:t>Confluent Certifications.</a:t>
            </a:r>
            <a:endParaRPr b="1" i="0" sz="1200" u="none" cap="none" strike="noStrike">
              <a:solidFill>
                <a:srgbClr val="000000"/>
              </a:solidFill>
              <a:latin typeface="Montserrat"/>
              <a:ea typeface="Montserrat"/>
              <a:cs typeface="Montserrat"/>
              <a:sym typeface="Montserrat"/>
            </a:endParaRPr>
          </a:p>
        </p:txBody>
      </p:sp>
      <p:sp>
        <p:nvSpPr>
          <p:cNvPr id="3088" name="Google Shape;3088;g358f260d2dc_0_1735"/>
          <p:cNvSpPr/>
          <p:nvPr/>
        </p:nvSpPr>
        <p:spPr>
          <a:xfrm rot="-5400000">
            <a:off x="-117162" y="2394663"/>
            <a:ext cx="2245375" cy="1816450"/>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9" name="Google Shape;3089;g358f260d2dc_0_1735"/>
          <p:cNvPicPr preferRelativeResize="0"/>
          <p:nvPr/>
        </p:nvPicPr>
        <p:blipFill rotWithShape="1">
          <a:blip r:embed="rId3">
            <a:alphaModFix/>
          </a:blip>
          <a:srcRect b="0" l="0" r="0" t="0"/>
          <a:stretch/>
        </p:blipFill>
        <p:spPr>
          <a:xfrm>
            <a:off x="232399" y="2453313"/>
            <a:ext cx="1066325" cy="1066325"/>
          </a:xfrm>
          <a:prstGeom prst="rect">
            <a:avLst/>
          </a:prstGeom>
          <a:noFill/>
          <a:ln>
            <a:noFill/>
          </a:ln>
        </p:spPr>
      </p:pic>
      <p:grpSp>
        <p:nvGrpSpPr>
          <p:cNvPr id="3090" name="Google Shape;3090;g358f260d2dc_0_1735"/>
          <p:cNvGrpSpPr/>
          <p:nvPr/>
        </p:nvGrpSpPr>
        <p:grpSpPr>
          <a:xfrm>
            <a:off x="2237979" y="1907166"/>
            <a:ext cx="2391405" cy="2805569"/>
            <a:chOff x="2238100" y="1904750"/>
            <a:chExt cx="2094600" cy="2386500"/>
          </a:xfrm>
        </p:grpSpPr>
        <p:sp>
          <p:nvSpPr>
            <p:cNvPr id="3091" name="Google Shape;3091;g358f260d2dc_0_1735"/>
            <p:cNvSpPr/>
            <p:nvPr/>
          </p:nvSpPr>
          <p:spPr>
            <a:xfrm>
              <a:off x="2238100" y="1904750"/>
              <a:ext cx="2094600" cy="23865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g358f260d2dc_0_1735"/>
            <p:cNvSpPr/>
            <p:nvPr/>
          </p:nvSpPr>
          <p:spPr>
            <a:xfrm>
              <a:off x="2277400" y="1936925"/>
              <a:ext cx="2016000" cy="23124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g358f260d2dc_0_1735"/>
            <p:cNvSpPr/>
            <p:nvPr/>
          </p:nvSpPr>
          <p:spPr>
            <a:xfrm>
              <a:off x="2300550" y="1964725"/>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g358f260d2dc_0_1735"/>
            <p:cNvSpPr/>
            <p:nvPr/>
          </p:nvSpPr>
          <p:spPr>
            <a:xfrm rot="-5400000">
              <a:off x="2300559" y="4091063"/>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g358f260d2dc_0_1735"/>
            <p:cNvSpPr/>
            <p:nvPr/>
          </p:nvSpPr>
          <p:spPr>
            <a:xfrm rot="5400000">
              <a:off x="4134460" y="1964689"/>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g358f260d2dc_0_1735"/>
            <p:cNvSpPr/>
            <p:nvPr/>
          </p:nvSpPr>
          <p:spPr>
            <a:xfrm rot="10800000">
              <a:off x="4134459" y="4091063"/>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7" name="Google Shape;3097;g358f260d2dc_0_1735"/>
          <p:cNvSpPr txBox="1"/>
          <p:nvPr/>
        </p:nvSpPr>
        <p:spPr>
          <a:xfrm>
            <a:off x="2325300" y="1969350"/>
            <a:ext cx="2244300" cy="2147400"/>
          </a:xfrm>
          <a:prstGeom prst="rect">
            <a:avLst/>
          </a:prstGeom>
          <a:noFill/>
          <a:ln>
            <a:noFill/>
          </a:ln>
        </p:spPr>
        <p:txBody>
          <a:bodyPr anchorCtr="0" anchor="t" bIns="274300" lIns="0" spcFirstLastPara="1" rIns="18287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accent1"/>
                </a:solidFill>
                <a:latin typeface="Montserrat"/>
                <a:ea typeface="Montserrat"/>
                <a:cs typeface="Montserrat"/>
                <a:sym typeface="Montserrat"/>
              </a:rPr>
              <a:t>Confluent Fundamentals</a:t>
            </a:r>
            <a:endParaRPr b="1" i="0" sz="9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accent1"/>
                </a:solidFill>
                <a:latin typeface="Montserrat"/>
                <a:ea typeface="Montserrat"/>
                <a:cs typeface="Montserrat"/>
                <a:sym typeface="Montserrat"/>
              </a:rPr>
              <a:t>Accreditation</a:t>
            </a:r>
            <a:endParaRPr b="1" i="0" sz="9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Designed to validate professionals’ basic knowledge of event streaming &amp; </a:t>
            </a:r>
            <a:r>
              <a:rPr b="1" i="0" lang="en" sz="800" u="none" cap="none" strike="noStrike">
                <a:solidFill>
                  <a:schemeClr val="dk2"/>
                </a:solidFill>
                <a:latin typeface="Montserrat"/>
                <a:ea typeface="Montserrat"/>
                <a:cs typeface="Montserrat"/>
                <a:sym typeface="Montserrat"/>
              </a:rPr>
              <a:t>jumpstart your Confluent learning journey</a:t>
            </a:r>
            <a:endParaRPr b="1" i="0" sz="8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Unproctored</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- 23 Multiple Choice Questions</a:t>
            </a:r>
            <a:endParaRPr b="0" i="0" sz="800" u="none" cap="none" strike="noStrike">
              <a:solidFill>
                <a:schemeClr val="dk2"/>
              </a:solidFill>
              <a:latin typeface="Montserrat"/>
              <a:ea typeface="Montserrat"/>
              <a:cs typeface="Montserrat"/>
              <a:sym typeface="Montserrat"/>
            </a:endParaRPr>
          </a:p>
          <a:p>
            <a:pPr indent="0" lvl="0" marL="137160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FREE!</a:t>
            </a:r>
            <a:endParaRPr b="0" i="0" sz="8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grpSp>
        <p:nvGrpSpPr>
          <p:cNvPr id="3098" name="Google Shape;3098;g358f260d2dc_0_1735"/>
          <p:cNvGrpSpPr/>
          <p:nvPr/>
        </p:nvGrpSpPr>
        <p:grpSpPr>
          <a:xfrm>
            <a:off x="5624908" y="1882313"/>
            <a:ext cx="2391405" cy="2751873"/>
            <a:chOff x="2238100" y="1904750"/>
            <a:chExt cx="2094600" cy="2386500"/>
          </a:xfrm>
        </p:grpSpPr>
        <p:sp>
          <p:nvSpPr>
            <p:cNvPr id="3099" name="Google Shape;3099;g358f260d2dc_0_1735"/>
            <p:cNvSpPr/>
            <p:nvPr/>
          </p:nvSpPr>
          <p:spPr>
            <a:xfrm>
              <a:off x="2238100" y="1904750"/>
              <a:ext cx="2094600" cy="23865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g358f260d2dc_0_1735"/>
            <p:cNvSpPr/>
            <p:nvPr/>
          </p:nvSpPr>
          <p:spPr>
            <a:xfrm>
              <a:off x="2277400" y="1936925"/>
              <a:ext cx="2016000" cy="23124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g358f260d2dc_0_1735"/>
            <p:cNvSpPr/>
            <p:nvPr/>
          </p:nvSpPr>
          <p:spPr>
            <a:xfrm>
              <a:off x="2300550" y="1964725"/>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g358f260d2dc_0_1735"/>
            <p:cNvSpPr/>
            <p:nvPr/>
          </p:nvSpPr>
          <p:spPr>
            <a:xfrm rot="-5400000">
              <a:off x="2300559" y="4091063"/>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g358f260d2dc_0_1735"/>
            <p:cNvSpPr/>
            <p:nvPr/>
          </p:nvSpPr>
          <p:spPr>
            <a:xfrm rot="5400000">
              <a:off x="4134460" y="1964689"/>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g358f260d2dc_0_1735"/>
            <p:cNvSpPr/>
            <p:nvPr/>
          </p:nvSpPr>
          <p:spPr>
            <a:xfrm rot="10800000">
              <a:off x="4134459" y="4091063"/>
              <a:ext cx="138900" cy="134400"/>
            </a:xfrm>
            <a:prstGeom prst="halfFrame">
              <a:avLst>
                <a:gd fmla="val 33333" name="adj1"/>
                <a:gd fmla="val 33333" name="adj2"/>
              </a:avLst>
            </a:prstGeom>
            <a:noFill/>
            <a:ln cap="flat" cmpd="sng" w="9525">
              <a:solidFill>
                <a:srgbClr val="B2B2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5" name="Google Shape;3105;g358f260d2dc_0_1735"/>
          <p:cNvSpPr txBox="1"/>
          <p:nvPr/>
        </p:nvSpPr>
        <p:spPr>
          <a:xfrm>
            <a:off x="5739175" y="1946200"/>
            <a:ext cx="2244300" cy="2170500"/>
          </a:xfrm>
          <a:prstGeom prst="rect">
            <a:avLst/>
          </a:prstGeom>
          <a:noFill/>
          <a:ln>
            <a:noFill/>
          </a:ln>
        </p:spPr>
        <p:txBody>
          <a:bodyPr anchorCtr="0" anchor="t" bIns="274300" lIns="0" spcFirstLastPara="1" rIns="18287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accent1"/>
                </a:solidFill>
                <a:latin typeface="Montserrat"/>
                <a:ea typeface="Montserrat"/>
                <a:cs typeface="Montserrat"/>
                <a:sym typeface="Montserrat"/>
              </a:rPr>
              <a:t>Confluent Certification</a:t>
            </a:r>
            <a:endParaRPr b="1" i="0" sz="9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Designed to validate professionals with a minimum of 6 months of Confluent experience. </a:t>
            </a:r>
            <a:r>
              <a:rPr b="1" i="0" lang="en" sz="800" u="none" cap="none" strike="noStrike">
                <a:solidFill>
                  <a:schemeClr val="dk2"/>
                </a:solidFill>
                <a:latin typeface="Montserrat"/>
                <a:ea typeface="Montserrat"/>
                <a:cs typeface="Montserrat"/>
                <a:sym typeface="Montserrat"/>
              </a:rPr>
              <a:t>Additional benefits including exclusive invites &amp; appreciation events</a:t>
            </a:r>
            <a:endParaRPr b="1" i="0" sz="8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Remotely Unproctored</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- 40 to 60 Multiple Choice Questions</a:t>
            </a:r>
            <a:endParaRPr b="0" i="0" sz="800" u="none" cap="none" strike="noStrike">
              <a:solidFill>
                <a:schemeClr val="dk2"/>
              </a:solidFill>
              <a:latin typeface="Montserrat"/>
              <a:ea typeface="Montserrat"/>
              <a:cs typeface="Montserrat"/>
              <a:sym typeface="Montserrat"/>
            </a:endParaRPr>
          </a:p>
          <a:p>
            <a:pPr indent="0" lvl="0" marL="137160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Montserrat"/>
                <a:ea typeface="Montserrat"/>
                <a:cs typeface="Montserrat"/>
                <a:sym typeface="Montserrat"/>
              </a:rPr>
              <a:t>- Free Study Resources</a:t>
            </a:r>
            <a:endParaRPr b="0" i="0" sz="8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106" name="Google Shape;3106;g358f260d2dc_0_1735"/>
          <p:cNvSpPr txBox="1"/>
          <p:nvPr/>
        </p:nvSpPr>
        <p:spPr>
          <a:xfrm>
            <a:off x="97300" y="3609400"/>
            <a:ext cx="1501500" cy="6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1" lang="en" sz="700" u="none" cap="none" strike="noStrike">
                <a:solidFill>
                  <a:srgbClr val="000000"/>
                </a:solidFill>
                <a:latin typeface="Montserrat"/>
                <a:ea typeface="Montserrat"/>
                <a:cs typeface="Montserrat"/>
                <a:sym typeface="Montserrat"/>
              </a:rPr>
              <a:t>Passed the exam? </a:t>
            </a:r>
            <a:endParaRPr b="1" i="1" sz="7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t/>
            </a:r>
            <a:endParaRPr b="1" i="1" sz="7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rPr b="1" i="1" lang="en" sz="700" u="none" cap="none" strike="noStrike">
                <a:solidFill>
                  <a:srgbClr val="000000"/>
                </a:solidFill>
                <a:latin typeface="Montserrat"/>
                <a:ea typeface="Montserrat"/>
                <a:cs typeface="Montserrat"/>
                <a:sym typeface="Montserrat"/>
              </a:rPr>
              <a:t>Brag a little by sharing your </a:t>
            </a:r>
            <a:r>
              <a:rPr b="1" i="1" lang="en" sz="700" u="none" cap="none" strike="noStrike">
                <a:solidFill>
                  <a:schemeClr val="dk2"/>
                </a:solidFill>
                <a:latin typeface="Montserrat"/>
                <a:ea typeface="Montserrat"/>
                <a:cs typeface="Montserrat"/>
                <a:sym typeface="Montserrat"/>
              </a:rPr>
              <a:t>digital badge! </a:t>
            </a:r>
            <a:endParaRPr b="1" i="1" sz="700" u="none" cap="none" strike="noStrike">
              <a:solidFill>
                <a:schemeClr val="dk2"/>
              </a:solidFill>
              <a:latin typeface="Montserrat"/>
              <a:ea typeface="Montserrat"/>
              <a:cs typeface="Montserrat"/>
              <a:sym typeface="Montserrat"/>
            </a:endParaRPr>
          </a:p>
        </p:txBody>
      </p:sp>
      <p:pic>
        <p:nvPicPr>
          <p:cNvPr id="3107" name="Google Shape;3107;g358f260d2dc_0_1735"/>
          <p:cNvPicPr preferRelativeResize="0"/>
          <p:nvPr/>
        </p:nvPicPr>
        <p:blipFill rotWithShape="1">
          <a:blip r:embed="rId4">
            <a:alphaModFix/>
          </a:blip>
          <a:srcRect b="0" l="0" r="0" t="0"/>
          <a:stretch/>
        </p:blipFill>
        <p:spPr>
          <a:xfrm>
            <a:off x="6546450" y="3884612"/>
            <a:ext cx="674500" cy="674500"/>
          </a:xfrm>
          <a:prstGeom prst="rect">
            <a:avLst/>
          </a:prstGeom>
          <a:noFill/>
          <a:ln cap="flat" cmpd="sng" w="9525">
            <a:solidFill>
              <a:srgbClr val="D9D9D9"/>
            </a:solidFill>
            <a:prstDash val="solid"/>
            <a:round/>
            <a:headEnd len="sm" w="sm" type="none"/>
            <a:tailEnd len="sm" w="sm" type="none"/>
          </a:ln>
        </p:spPr>
      </p:pic>
      <p:pic>
        <p:nvPicPr>
          <p:cNvPr id="3108" name="Google Shape;3108;g358f260d2dc_0_1735"/>
          <p:cNvPicPr preferRelativeResize="0"/>
          <p:nvPr/>
        </p:nvPicPr>
        <p:blipFill rotWithShape="1">
          <a:blip r:embed="rId5">
            <a:alphaModFix/>
          </a:blip>
          <a:srcRect b="0" l="0" r="0" t="0"/>
          <a:stretch/>
        </p:blipFill>
        <p:spPr>
          <a:xfrm>
            <a:off x="7277751" y="3884596"/>
            <a:ext cx="674500" cy="674517"/>
          </a:xfrm>
          <a:prstGeom prst="rect">
            <a:avLst/>
          </a:prstGeom>
          <a:noFill/>
          <a:ln cap="flat" cmpd="sng" w="9525">
            <a:solidFill>
              <a:srgbClr val="D9D9D9"/>
            </a:solidFill>
            <a:prstDash val="solid"/>
            <a:round/>
            <a:headEnd len="sm" w="sm" type="none"/>
            <a:tailEnd len="sm" w="sm" type="none"/>
          </a:ln>
        </p:spPr>
      </p:pic>
      <p:pic>
        <p:nvPicPr>
          <p:cNvPr id="3109" name="Google Shape;3109;g358f260d2dc_0_1735"/>
          <p:cNvPicPr preferRelativeResize="0"/>
          <p:nvPr/>
        </p:nvPicPr>
        <p:blipFill rotWithShape="1">
          <a:blip r:embed="rId6">
            <a:alphaModFix/>
          </a:blip>
          <a:srcRect b="0" l="0" r="0" t="0"/>
          <a:stretch/>
        </p:blipFill>
        <p:spPr>
          <a:xfrm>
            <a:off x="3855875" y="3959675"/>
            <a:ext cx="713725" cy="674500"/>
          </a:xfrm>
          <a:prstGeom prst="rect">
            <a:avLst/>
          </a:prstGeom>
          <a:noFill/>
          <a:ln cap="flat" cmpd="sng" w="9525">
            <a:solidFill>
              <a:srgbClr val="FFFFFF"/>
            </a:solidFill>
            <a:prstDash val="solid"/>
            <a:round/>
            <a:headEnd len="sm" w="sm" type="none"/>
            <a:tailEnd len="sm" w="sm" type="none"/>
          </a:ln>
        </p:spPr>
      </p:pic>
      <p:sp>
        <p:nvSpPr>
          <p:cNvPr id="3110" name="Google Shape;3110;g358f260d2dc_0_1735"/>
          <p:cNvSpPr txBox="1"/>
          <p:nvPr/>
        </p:nvSpPr>
        <p:spPr>
          <a:xfrm>
            <a:off x="342900" y="1455575"/>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700"/>
              <a:buFont typeface="Arial"/>
              <a:buNone/>
            </a:pPr>
            <a:r>
              <a:rPr b="1" i="1" lang="en" sz="700" u="none" cap="none" strike="noStrike">
                <a:solidFill>
                  <a:schemeClr val="dk2"/>
                </a:solidFill>
                <a:latin typeface="Montserrat"/>
                <a:ea typeface="Montserrat"/>
                <a:cs typeface="Montserrat"/>
                <a:sym typeface="Montserrat"/>
              </a:rPr>
              <a:t>Learn more at Confluent.io/Certification</a:t>
            </a:r>
            <a:endParaRPr b="1" i="1" sz="700" u="none" cap="none" strike="noStrike">
              <a:solidFill>
                <a:schemeClr val="dk2"/>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4" name="Shape 3114"/>
        <p:cNvGrpSpPr/>
        <p:nvPr/>
      </p:nvGrpSpPr>
      <p:grpSpPr>
        <a:xfrm>
          <a:off x="0" y="0"/>
          <a:ext cx="0" cy="0"/>
          <a:chOff x="0" y="0"/>
          <a:chExt cx="0" cy="0"/>
        </a:xfrm>
      </p:grpSpPr>
      <p:sp>
        <p:nvSpPr>
          <p:cNvPr id="3115" name="Google Shape;3115;g358f260d2dc_0_1763"/>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p>
            <a:pPr indent="0" lvl="0" marL="0" rtl="0" algn="ctr">
              <a:lnSpc>
                <a:spcPct val="90000"/>
              </a:lnSpc>
              <a:spcBef>
                <a:spcPts val="0"/>
              </a:spcBef>
              <a:spcAft>
                <a:spcPts val="0"/>
              </a:spcAft>
              <a:buSzPts val="2400"/>
              <a:buNone/>
            </a:pPr>
            <a:r>
              <a:rPr lang="en"/>
              <a:t>Thank You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g358f260d2dc_0_0"/>
          <p:cNvSpPr txBox="1"/>
          <p:nvPr/>
        </p:nvSpPr>
        <p:spPr>
          <a:xfrm>
            <a:off x="440100" y="4164850"/>
            <a:ext cx="8263800" cy="1013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700">
                <a:solidFill>
                  <a:srgbClr val="082366"/>
                </a:solidFill>
                <a:latin typeface="Montserrat"/>
                <a:ea typeface="Montserrat"/>
                <a:cs typeface="Montserrat"/>
                <a:sym typeface="Montserrat"/>
              </a:rPr>
              <a:t>Additional Notes &amp; Limitations</a:t>
            </a:r>
            <a:endParaRPr sz="700">
              <a:solidFill>
                <a:srgbClr val="082366"/>
              </a:solidFill>
              <a:latin typeface="Montserrat Medium"/>
              <a:ea typeface="Montserrat Medium"/>
              <a:cs typeface="Montserrat Medium"/>
              <a:sym typeface="Montserrat Medium"/>
            </a:endParaRPr>
          </a:p>
          <a:p>
            <a:pPr indent="-266700" lvl="0" marL="457200" rtl="0" algn="l">
              <a:lnSpc>
                <a:spcPct val="115000"/>
              </a:lnSpc>
              <a:spcBef>
                <a:spcPts val="400"/>
              </a:spcBef>
              <a:spcAft>
                <a:spcPts val="0"/>
              </a:spcAft>
              <a:buSzPts val="600"/>
              <a:buChar char="●"/>
            </a:pPr>
            <a:r>
              <a:rPr lang="en" sz="600"/>
              <a:t>Year 1: “Migration &amp; Enablement Focus” / Year 2-5: “Business &amp; Architecture Reviews”, “Event Storming”, “New Use Cases”, “Optimization”, “Innovation Sprints”</a:t>
            </a:r>
            <a:endParaRPr sz="600"/>
          </a:p>
          <a:p>
            <a:pPr indent="-266700" lvl="0" marL="457200" rtl="0" algn="l">
              <a:lnSpc>
                <a:spcPct val="115000"/>
              </a:lnSpc>
              <a:spcBef>
                <a:spcPts val="0"/>
              </a:spcBef>
              <a:spcAft>
                <a:spcPts val="0"/>
              </a:spcAft>
              <a:buSzPts val="600"/>
              <a:buChar char="●"/>
            </a:pPr>
            <a:r>
              <a:rPr lang="en" sz="600"/>
              <a:t>The package, role, and year splits are indicative—real-world demand, scope changes, or unforeseen challenges may require hour adjustments.</a:t>
            </a:r>
            <a:endParaRPr sz="600"/>
          </a:p>
          <a:p>
            <a:pPr indent="-266700" lvl="0" marL="457200" rtl="0" algn="l">
              <a:lnSpc>
                <a:spcPct val="115000"/>
              </a:lnSpc>
              <a:spcBef>
                <a:spcPts val="0"/>
              </a:spcBef>
              <a:spcAft>
                <a:spcPts val="0"/>
              </a:spcAft>
              <a:buSzPts val="600"/>
              <a:buChar char="●"/>
            </a:pPr>
            <a:r>
              <a:rPr lang="en" sz="600"/>
              <a:t>*16 hours of EM time is reserved for contingency/flex needs.</a:t>
            </a:r>
            <a:endParaRPr sz="600"/>
          </a:p>
          <a:p>
            <a:pPr indent="-266700" lvl="0" marL="457200" rtl="0" algn="l">
              <a:lnSpc>
                <a:spcPct val="115000"/>
              </a:lnSpc>
              <a:spcBef>
                <a:spcPts val="0"/>
              </a:spcBef>
              <a:spcAft>
                <a:spcPts val="0"/>
              </a:spcAft>
              <a:buSzPts val="600"/>
              <a:buChar char="●"/>
            </a:pPr>
            <a:r>
              <a:rPr lang="en" sz="600"/>
              <a:t>**±6 months average migration time and depending on many factors and can be verified after Assessment and Planning</a:t>
            </a:r>
            <a:endParaRPr sz="600"/>
          </a:p>
          <a:p>
            <a:pPr indent="-266700" lvl="0" marL="457200" rtl="0" algn="l">
              <a:lnSpc>
                <a:spcPct val="115000"/>
              </a:lnSpc>
              <a:spcBef>
                <a:spcPts val="0"/>
              </a:spcBef>
              <a:spcAft>
                <a:spcPts val="0"/>
              </a:spcAft>
              <a:buSzPts val="600"/>
              <a:buChar char="●"/>
            </a:pPr>
            <a:r>
              <a:rPr lang="en" sz="600"/>
              <a:t>No detailed per-activity event frequency or hour-by-hour splits are available; annual distributions should be rebalanced based on customer demand and project load.</a:t>
            </a:r>
            <a:endParaRPr sz="600"/>
          </a:p>
          <a:p>
            <a:pPr indent="0" lvl="0" marL="0" rtl="0" algn="l">
              <a:lnSpc>
                <a:spcPct val="150000"/>
              </a:lnSpc>
              <a:spcBef>
                <a:spcPts val="0"/>
              </a:spcBef>
              <a:spcAft>
                <a:spcPts val="0"/>
              </a:spcAft>
              <a:buNone/>
            </a:pPr>
            <a:r>
              <a:t/>
            </a:r>
            <a:endParaRPr sz="2100">
              <a:solidFill>
                <a:srgbClr val="082366"/>
              </a:solidFill>
              <a:latin typeface="Montserrat Medium"/>
              <a:ea typeface="Montserrat Medium"/>
              <a:cs typeface="Montserrat Medium"/>
              <a:sym typeface="Montserrat Medium"/>
            </a:endParaRPr>
          </a:p>
        </p:txBody>
      </p:sp>
      <p:sp>
        <p:nvSpPr>
          <p:cNvPr id="2528" name="Google Shape;2528;g358f260d2dc_0_0"/>
          <p:cNvSpPr txBox="1"/>
          <p:nvPr>
            <p:ph type="title"/>
          </p:nvPr>
        </p:nvSpPr>
        <p:spPr>
          <a:xfrm>
            <a:off x="457000" y="2640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i="0" lang="en"/>
              <a:t>Vaudoise Engagement Packages </a:t>
            </a:r>
            <a:endParaRPr i="0"/>
          </a:p>
        </p:txBody>
      </p:sp>
      <p:pic>
        <p:nvPicPr>
          <p:cNvPr descr="Fichier:Logo Vaudoise Assurances.svg — Wikipédia" id="2529" name="Google Shape;2529;g358f260d2dc_0_0"/>
          <p:cNvPicPr preferRelativeResize="0"/>
          <p:nvPr/>
        </p:nvPicPr>
        <p:blipFill rotWithShape="1">
          <a:blip r:embed="rId3">
            <a:alphaModFix/>
          </a:blip>
          <a:srcRect b="0" l="0" r="0" t="0"/>
          <a:stretch/>
        </p:blipFill>
        <p:spPr>
          <a:xfrm>
            <a:off x="7239175" y="231050"/>
            <a:ext cx="1155675" cy="444147"/>
          </a:xfrm>
          <a:prstGeom prst="rect">
            <a:avLst/>
          </a:prstGeom>
          <a:noFill/>
          <a:ln>
            <a:noFill/>
          </a:ln>
        </p:spPr>
      </p:pic>
      <p:graphicFrame>
        <p:nvGraphicFramePr>
          <p:cNvPr id="2530" name="Google Shape;2530;g358f260d2dc_0_0"/>
          <p:cNvGraphicFramePr/>
          <p:nvPr/>
        </p:nvGraphicFramePr>
        <p:xfrm>
          <a:off x="457000" y="756275"/>
          <a:ext cx="3000000" cy="3000000"/>
        </p:xfrm>
        <a:graphic>
          <a:graphicData uri="http://schemas.openxmlformats.org/drawingml/2006/table">
            <a:tbl>
              <a:tblPr>
                <a:noFill/>
                <a:tableStyleId>{5D6D683A-BD58-4E4E-9D43-02A61387A58D}</a:tableStyleId>
              </a:tblPr>
              <a:tblGrid>
                <a:gridCol w="355100"/>
                <a:gridCol w="1653125"/>
                <a:gridCol w="2572550"/>
                <a:gridCol w="1382750"/>
                <a:gridCol w="1236675"/>
                <a:gridCol w="1063600"/>
              </a:tblGrid>
              <a:tr h="208575">
                <a:tc>
                  <a:txBody>
                    <a:bodyPr/>
                    <a:lstStyle/>
                    <a:p>
                      <a:pPr indent="0" lvl="0" marL="0" rtl="0" algn="ctr">
                        <a:lnSpc>
                          <a:spcPct val="115000"/>
                        </a:lnSpc>
                        <a:spcBef>
                          <a:spcPts val="0"/>
                        </a:spcBef>
                        <a:spcAft>
                          <a:spcPts val="0"/>
                        </a:spcAft>
                        <a:buNone/>
                      </a:pPr>
                      <a:r>
                        <a:rPr b="1" lang="en" sz="700">
                          <a:solidFill>
                            <a:schemeClr val="lt1"/>
                          </a:solidFill>
                        </a:rPr>
                        <a:t>#</a:t>
                      </a:r>
                      <a:endParaRPr b="1" sz="700">
                        <a:solidFill>
                          <a:schemeClr val="lt1"/>
                        </a:solidFill>
                      </a:endParaRPr>
                    </a:p>
                  </a:txBody>
                  <a:tcPr marT="63500" marB="63500" marR="63500" marL="63500" anchor="ctr">
                    <a:solidFill>
                      <a:schemeClr val="accent1"/>
                    </a:solidFill>
                  </a:tcPr>
                </a:tc>
                <a:tc>
                  <a:txBody>
                    <a:bodyPr/>
                    <a:lstStyle/>
                    <a:p>
                      <a:pPr indent="0" lvl="0" marL="0" rtl="0" algn="l">
                        <a:lnSpc>
                          <a:spcPct val="115000"/>
                        </a:lnSpc>
                        <a:spcBef>
                          <a:spcPts val="0"/>
                        </a:spcBef>
                        <a:spcAft>
                          <a:spcPts val="0"/>
                        </a:spcAft>
                        <a:buNone/>
                      </a:pPr>
                      <a:r>
                        <a:rPr b="1" lang="en" sz="700">
                          <a:solidFill>
                            <a:schemeClr val="lt1"/>
                          </a:solidFill>
                        </a:rPr>
                        <a:t>Package</a:t>
                      </a:r>
                      <a:endParaRPr b="1" sz="700">
                        <a:solidFill>
                          <a:schemeClr val="lt1"/>
                        </a:solidFill>
                      </a:endParaRPr>
                    </a:p>
                  </a:txBody>
                  <a:tcPr marT="63500" marB="63500" marR="63500" marL="63500" anchor="ctr">
                    <a:solidFill>
                      <a:schemeClr val="accent1"/>
                    </a:solidFill>
                  </a:tcPr>
                </a:tc>
                <a:tc>
                  <a:txBody>
                    <a:bodyPr/>
                    <a:lstStyle/>
                    <a:p>
                      <a:pPr indent="0" lvl="0" marL="0" rtl="0" algn="l">
                        <a:lnSpc>
                          <a:spcPct val="115000"/>
                        </a:lnSpc>
                        <a:spcBef>
                          <a:spcPts val="0"/>
                        </a:spcBef>
                        <a:spcAft>
                          <a:spcPts val="0"/>
                        </a:spcAft>
                        <a:buNone/>
                      </a:pPr>
                      <a:r>
                        <a:rPr b="1" lang="en" sz="700">
                          <a:solidFill>
                            <a:schemeClr val="lt1"/>
                          </a:solidFill>
                        </a:rPr>
                        <a:t>Typical </a:t>
                      </a:r>
                      <a:r>
                        <a:rPr b="1" lang="en" sz="700">
                          <a:solidFill>
                            <a:schemeClr val="lt1"/>
                          </a:solidFill>
                        </a:rPr>
                        <a:t>Activity Examples</a:t>
                      </a:r>
                      <a:endParaRPr b="1" sz="700">
                        <a:solidFill>
                          <a:schemeClr val="lt1"/>
                        </a:solidFill>
                      </a:endParaRPr>
                    </a:p>
                  </a:txBody>
                  <a:tcPr marT="63500" marB="63500" marR="63500" marL="63500" anchor="ctr">
                    <a:solidFill>
                      <a:schemeClr val="accent1"/>
                    </a:solidFill>
                  </a:tcPr>
                </a:tc>
                <a:tc>
                  <a:txBody>
                    <a:bodyPr/>
                    <a:lstStyle/>
                    <a:p>
                      <a:pPr indent="0" lvl="0" marL="0" rtl="0" algn="ctr">
                        <a:lnSpc>
                          <a:spcPct val="115000"/>
                        </a:lnSpc>
                        <a:spcBef>
                          <a:spcPts val="0"/>
                        </a:spcBef>
                        <a:spcAft>
                          <a:spcPts val="0"/>
                        </a:spcAft>
                        <a:buNone/>
                      </a:pPr>
                      <a:r>
                        <a:rPr b="1" lang="en" sz="700">
                          <a:solidFill>
                            <a:schemeClr val="lt1"/>
                          </a:solidFill>
                        </a:rPr>
                        <a:t>Resident Solutions Architect (RSA)</a:t>
                      </a:r>
                      <a:endParaRPr b="1" sz="700">
                        <a:solidFill>
                          <a:schemeClr val="lt1"/>
                        </a:solidFill>
                      </a:endParaRPr>
                    </a:p>
                  </a:txBody>
                  <a:tcPr marT="63500" marB="63500" marR="63500" marL="63500" anchor="ctr">
                    <a:solidFill>
                      <a:schemeClr val="accent1"/>
                    </a:solidFill>
                  </a:tcPr>
                </a:tc>
                <a:tc>
                  <a:txBody>
                    <a:bodyPr/>
                    <a:lstStyle/>
                    <a:p>
                      <a:pPr indent="0" lvl="0" marL="0" rtl="0" algn="ctr">
                        <a:lnSpc>
                          <a:spcPct val="115000"/>
                        </a:lnSpc>
                        <a:spcBef>
                          <a:spcPts val="0"/>
                        </a:spcBef>
                        <a:spcAft>
                          <a:spcPts val="0"/>
                        </a:spcAft>
                        <a:buNone/>
                      </a:pPr>
                      <a:r>
                        <a:rPr b="1" lang="en" sz="700">
                          <a:solidFill>
                            <a:schemeClr val="lt1"/>
                          </a:solidFill>
                        </a:rPr>
                        <a:t>Resident Field Engineer (RSE)</a:t>
                      </a:r>
                      <a:endParaRPr b="1" sz="700">
                        <a:solidFill>
                          <a:schemeClr val="lt1"/>
                        </a:solidFill>
                      </a:endParaRPr>
                    </a:p>
                  </a:txBody>
                  <a:tcPr marT="63500" marB="63500" marR="63500" marL="63500">
                    <a:solidFill>
                      <a:schemeClr val="accent1"/>
                    </a:solidFill>
                  </a:tcPr>
                </a:tc>
                <a:tc>
                  <a:txBody>
                    <a:bodyPr/>
                    <a:lstStyle/>
                    <a:p>
                      <a:pPr indent="0" lvl="0" marL="0" rtl="0" algn="ctr">
                        <a:lnSpc>
                          <a:spcPct val="115000"/>
                        </a:lnSpc>
                        <a:spcBef>
                          <a:spcPts val="0"/>
                        </a:spcBef>
                        <a:spcAft>
                          <a:spcPts val="0"/>
                        </a:spcAft>
                        <a:buNone/>
                      </a:pPr>
                      <a:r>
                        <a:rPr b="1" lang="en" sz="700">
                          <a:solidFill>
                            <a:schemeClr val="lt1"/>
                          </a:solidFill>
                        </a:rPr>
                        <a:t>Engagement Manager (EM)</a:t>
                      </a:r>
                      <a:endParaRPr b="1" sz="700">
                        <a:solidFill>
                          <a:schemeClr val="lt1"/>
                        </a:solidFill>
                      </a:endParaRPr>
                    </a:p>
                  </a:txBody>
                  <a:tcPr marT="63500" marB="63500" marR="63500" marL="63500">
                    <a:solidFill>
                      <a:schemeClr val="accent1"/>
                    </a:solidFill>
                  </a:tcPr>
                </a:tc>
              </a:tr>
              <a:tr h="208575">
                <a:tc>
                  <a:txBody>
                    <a:bodyPr/>
                    <a:lstStyle/>
                    <a:p>
                      <a:pPr indent="0" lvl="0" marL="0" rtl="0" algn="ctr">
                        <a:lnSpc>
                          <a:spcPct val="115000"/>
                        </a:lnSpc>
                        <a:spcBef>
                          <a:spcPts val="0"/>
                        </a:spcBef>
                        <a:spcAft>
                          <a:spcPts val="0"/>
                        </a:spcAft>
                        <a:buNone/>
                      </a:pPr>
                      <a:r>
                        <a:rPr b="1" lang="en" sz="700"/>
                        <a:t>1</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Migration Assessment &amp; Planning</a:t>
                      </a:r>
                      <a:endParaRPr sz="700"/>
                    </a:p>
                  </a:txBody>
                  <a:tcPr marT="63500" marB="63500" marR="63500" marL="63500"/>
                </a:tc>
                <a:tc>
                  <a:txBody>
                    <a:bodyPr/>
                    <a:lstStyle/>
                    <a:p>
                      <a:pPr indent="0" lvl="0" marL="0" rtl="0" algn="l">
                        <a:lnSpc>
                          <a:spcPct val="115000"/>
                        </a:lnSpc>
                        <a:spcBef>
                          <a:spcPts val="0"/>
                        </a:spcBef>
                        <a:spcAft>
                          <a:spcPts val="0"/>
                        </a:spcAft>
                        <a:buNone/>
                      </a:pPr>
                      <a:r>
                        <a:rPr lang="en" sz="700"/>
                        <a:t>Architecture Review, Roadmap, Risk &amp; Migration planning</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60h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60h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12h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2</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Migration Execution (±6 months**)</a:t>
                      </a:r>
                      <a:endParaRPr sz="700"/>
                    </a:p>
                  </a:txBody>
                  <a:tcPr marT="63500" marB="63500" marR="63500" marL="63500"/>
                </a:tc>
                <a:tc>
                  <a:txBody>
                    <a:bodyPr/>
                    <a:lstStyle/>
                    <a:p>
                      <a:pPr indent="0" lvl="0" marL="0" rtl="0" algn="l">
                        <a:lnSpc>
                          <a:spcPct val="115000"/>
                        </a:lnSpc>
                        <a:spcBef>
                          <a:spcPts val="0"/>
                        </a:spcBef>
                        <a:spcAft>
                          <a:spcPts val="0"/>
                        </a:spcAft>
                        <a:buNone/>
                      </a:pPr>
                      <a:r>
                        <a:rPr lang="en" sz="700"/>
                        <a:t>Data/Achema/Application Migration, Cutover, Support</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90h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160h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16h</a:t>
                      </a:r>
                      <a:endParaRPr sz="700"/>
                    </a:p>
                  </a:txBody>
                  <a:tcPr marT="63500" marB="63500" marR="63500" marL="63500"/>
                </a:tc>
              </a:tr>
              <a:tr h="280375">
                <a:tc>
                  <a:txBody>
                    <a:bodyPr/>
                    <a:lstStyle/>
                    <a:p>
                      <a:pPr indent="0" lvl="0" marL="0" rtl="0" algn="ctr">
                        <a:lnSpc>
                          <a:spcPct val="115000"/>
                        </a:lnSpc>
                        <a:spcBef>
                          <a:spcPts val="0"/>
                        </a:spcBef>
                        <a:spcAft>
                          <a:spcPts val="0"/>
                        </a:spcAft>
                        <a:buNone/>
                      </a:pPr>
                      <a:r>
                        <a:rPr b="1" lang="en" sz="700"/>
                        <a:t>3</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Business Reviews &amp; Planning</a:t>
                      </a:r>
                      <a:endParaRPr sz="700"/>
                    </a:p>
                  </a:txBody>
                  <a:tcPr marT="63500" marB="63500" marR="63500" marL="63500"/>
                </a:tc>
                <a:tc>
                  <a:txBody>
                    <a:bodyPr/>
                    <a:lstStyle/>
                    <a:p>
                      <a:pPr indent="0" lvl="0" marL="0" rtl="0" algn="l">
                        <a:lnSpc>
                          <a:spcPct val="115000"/>
                        </a:lnSpc>
                        <a:spcBef>
                          <a:spcPts val="0"/>
                        </a:spcBef>
                        <a:spcAft>
                          <a:spcPts val="0"/>
                        </a:spcAft>
                        <a:buNone/>
                      </a:pPr>
                      <a:r>
                        <a:rPr lang="en" sz="700"/>
                        <a:t>Quarterly/BI-annual reviews, PS Roadmap, Pipeline planning</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48h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16h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24h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4</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Architecture Reviews &amp; </a:t>
                      </a:r>
                      <a:r>
                        <a:rPr lang="en" sz="700"/>
                        <a:t>Health Checks</a:t>
                      </a:r>
                      <a:endParaRPr sz="700"/>
                    </a:p>
                  </a:txBody>
                  <a:tcPr marT="63500" marB="63500" marR="63500" marL="63500"/>
                </a:tc>
                <a:tc>
                  <a:txBody>
                    <a:bodyPr/>
                    <a:lstStyle/>
                    <a:p>
                      <a:pPr indent="0" lvl="0" marL="0" rtl="0" algn="l">
                        <a:lnSpc>
                          <a:spcPct val="115000"/>
                        </a:lnSpc>
                        <a:spcBef>
                          <a:spcPts val="0"/>
                        </a:spcBef>
                        <a:spcAft>
                          <a:spcPts val="0"/>
                        </a:spcAft>
                        <a:buNone/>
                      </a:pPr>
                      <a:r>
                        <a:rPr lang="en" sz="700"/>
                        <a:t>Periodic best-practice checks, remediation</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80h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80h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4h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5</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Event Storming Workshops</a:t>
                      </a:r>
                      <a:endParaRPr sz="700"/>
                    </a:p>
                  </a:txBody>
                  <a:tcPr marT="63500" marB="63500" marR="63500" marL="63500"/>
                </a:tc>
                <a:tc>
                  <a:txBody>
                    <a:bodyPr/>
                    <a:lstStyle/>
                    <a:p>
                      <a:pPr indent="0" lvl="0" marL="0" rtl="0" algn="l">
                        <a:lnSpc>
                          <a:spcPct val="115000"/>
                        </a:lnSpc>
                        <a:spcBef>
                          <a:spcPts val="0"/>
                        </a:spcBef>
                        <a:spcAft>
                          <a:spcPts val="0"/>
                        </a:spcAft>
                        <a:buNone/>
                      </a:pPr>
                      <a:r>
                        <a:rPr lang="en" sz="700"/>
                        <a:t>Use case discovery, event mapping, ideation</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40h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24h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8h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6</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Implementation of New Use Cases</a:t>
                      </a:r>
                      <a:endParaRPr sz="700"/>
                    </a:p>
                  </a:txBody>
                  <a:tcPr marT="63500" marB="63500" marR="63500" marL="63500"/>
                </a:tc>
                <a:tc>
                  <a:txBody>
                    <a:bodyPr/>
                    <a:lstStyle/>
                    <a:p>
                      <a:pPr indent="0" lvl="0" marL="0" rtl="0" algn="l">
                        <a:lnSpc>
                          <a:spcPct val="115000"/>
                        </a:lnSpc>
                        <a:spcBef>
                          <a:spcPts val="0"/>
                        </a:spcBef>
                        <a:spcAft>
                          <a:spcPts val="0"/>
                        </a:spcAft>
                        <a:buNone/>
                      </a:pPr>
                      <a:r>
                        <a:rPr lang="en" sz="700"/>
                        <a:t>Solution design/dev, PoCs, integration</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140h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220h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24h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7</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Enablement &amp; Training</a:t>
                      </a:r>
                      <a:endParaRPr sz="700"/>
                    </a:p>
                  </a:txBody>
                  <a:tcPr marT="63500" marB="63500" marR="63500" marL="63500"/>
                </a:tc>
                <a:tc>
                  <a:txBody>
                    <a:bodyPr/>
                    <a:lstStyle/>
                    <a:p>
                      <a:pPr indent="0" lvl="0" marL="0" rtl="0" algn="l">
                        <a:lnSpc>
                          <a:spcPct val="115000"/>
                        </a:lnSpc>
                        <a:spcBef>
                          <a:spcPts val="0"/>
                        </a:spcBef>
                        <a:spcAft>
                          <a:spcPts val="0"/>
                        </a:spcAft>
                        <a:buNone/>
                      </a:pPr>
                      <a:r>
                        <a:rPr lang="en" sz="700"/>
                        <a:t>Onboarding, platforms, best-practice workshops</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32h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32h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4h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8</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Cost/Optimization/Compliance Reviews</a:t>
                      </a:r>
                      <a:endParaRPr sz="700"/>
                    </a:p>
                  </a:txBody>
                  <a:tcPr marT="63500" marB="63500" marR="63500" marL="63500"/>
                </a:tc>
                <a:tc>
                  <a:txBody>
                    <a:bodyPr/>
                    <a:lstStyle/>
                    <a:p>
                      <a:pPr indent="0" lvl="0" marL="0" rtl="0" algn="l">
                        <a:lnSpc>
                          <a:spcPct val="115000"/>
                        </a:lnSpc>
                        <a:spcBef>
                          <a:spcPts val="0"/>
                        </a:spcBef>
                        <a:spcAft>
                          <a:spcPts val="0"/>
                        </a:spcAft>
                        <a:buNone/>
                      </a:pPr>
                      <a:r>
                        <a:rPr lang="en" sz="700"/>
                        <a:t>Cost tuning, security, DR drills, …</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36h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48h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8h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9</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Innovation Sprints/Hackathons</a:t>
                      </a:r>
                      <a:endParaRPr sz="700"/>
                    </a:p>
                  </a:txBody>
                  <a:tcPr marT="63500" marB="63500" marR="63500" marL="63500"/>
                </a:tc>
                <a:tc>
                  <a:txBody>
                    <a:bodyPr/>
                    <a:lstStyle/>
                    <a:p>
                      <a:pPr indent="0" lvl="0" marL="0" rtl="0" algn="l">
                        <a:lnSpc>
                          <a:spcPct val="115000"/>
                        </a:lnSpc>
                        <a:spcBef>
                          <a:spcPts val="0"/>
                        </a:spcBef>
                        <a:spcAft>
                          <a:spcPts val="0"/>
                        </a:spcAft>
                        <a:buNone/>
                      </a:pPr>
                      <a:r>
                        <a:rPr lang="en" sz="700"/>
                        <a:t>Prototyping, innovation workshops</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34h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24h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8h</a:t>
                      </a:r>
                      <a:endParaRPr sz="700"/>
                    </a:p>
                  </a:txBody>
                  <a:tcPr marT="63500" marB="63500" marR="63500" marL="63500"/>
                </a:tc>
              </a:tr>
              <a:tr h="208575">
                <a:tc>
                  <a:txBody>
                    <a:bodyPr/>
                    <a:lstStyle/>
                    <a:p>
                      <a:pPr indent="0" lvl="0" marL="0" rtl="0" algn="ctr">
                        <a:lnSpc>
                          <a:spcPct val="115000"/>
                        </a:lnSpc>
                        <a:spcBef>
                          <a:spcPts val="0"/>
                        </a:spcBef>
                        <a:spcAft>
                          <a:spcPts val="0"/>
                        </a:spcAft>
                        <a:buNone/>
                      </a:pPr>
                      <a:r>
                        <a:rPr b="1" lang="en" sz="700"/>
                        <a:t>10</a:t>
                      </a:r>
                      <a:endParaRPr b="1" sz="700"/>
                    </a:p>
                  </a:txBody>
                  <a:tcPr marT="63500" marB="63500" marR="63500" marL="63500" anchor="ctr"/>
                </a:tc>
                <a:tc>
                  <a:txBody>
                    <a:bodyPr/>
                    <a:lstStyle/>
                    <a:p>
                      <a:pPr indent="0" lvl="0" marL="0" rtl="0" algn="l">
                        <a:lnSpc>
                          <a:spcPct val="115000"/>
                        </a:lnSpc>
                        <a:spcBef>
                          <a:spcPts val="0"/>
                        </a:spcBef>
                        <a:spcAft>
                          <a:spcPts val="0"/>
                        </a:spcAft>
                        <a:buNone/>
                      </a:pPr>
                      <a:r>
                        <a:rPr lang="en" sz="700"/>
                        <a:t>Support Escalation &amp; Case Review</a:t>
                      </a:r>
                      <a:endParaRPr sz="700"/>
                    </a:p>
                  </a:txBody>
                  <a:tcPr marT="63500" marB="63500" marR="63500" marL="63500"/>
                </a:tc>
                <a:tc>
                  <a:txBody>
                    <a:bodyPr/>
                    <a:lstStyle/>
                    <a:p>
                      <a:pPr indent="0" lvl="0" marL="0" rtl="0" algn="l">
                        <a:lnSpc>
                          <a:spcPct val="115000"/>
                        </a:lnSpc>
                        <a:spcBef>
                          <a:spcPts val="0"/>
                        </a:spcBef>
                        <a:spcAft>
                          <a:spcPts val="0"/>
                        </a:spcAft>
                        <a:buNone/>
                      </a:pPr>
                      <a:r>
                        <a:rPr lang="en" sz="700"/>
                        <a:t>Case management, proactive escalations</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16h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16h</a:t>
                      </a:r>
                      <a:endParaRPr sz="700"/>
                    </a:p>
                  </a:txBody>
                  <a:tcPr marT="63500" marB="63500" marR="63500" marL="63500"/>
                </a:tc>
                <a:tc>
                  <a:txBody>
                    <a:bodyPr/>
                    <a:lstStyle/>
                    <a:p>
                      <a:pPr indent="0" lvl="0" marL="0" rtl="0" algn="ctr">
                        <a:lnSpc>
                          <a:spcPct val="115000"/>
                        </a:lnSpc>
                        <a:spcBef>
                          <a:spcPts val="0"/>
                        </a:spcBef>
                        <a:spcAft>
                          <a:spcPts val="0"/>
                        </a:spcAft>
                        <a:buNone/>
                      </a:pPr>
                      <a:r>
                        <a:rPr lang="en" sz="700"/>
                        <a:t>4h</a:t>
                      </a:r>
                      <a:endParaRPr sz="700"/>
                    </a:p>
                  </a:txBody>
                  <a:tcPr marT="63500" marB="63500" marR="63500" marL="63500"/>
                </a:tc>
              </a:tr>
              <a:tr h="207550">
                <a:tc gridSpan="3">
                  <a:txBody>
                    <a:bodyPr/>
                    <a:lstStyle/>
                    <a:p>
                      <a:pPr indent="0" lvl="0" marL="0" rtl="0" algn="r">
                        <a:lnSpc>
                          <a:spcPct val="115000"/>
                        </a:lnSpc>
                        <a:spcBef>
                          <a:spcPts val="0"/>
                        </a:spcBef>
                        <a:spcAft>
                          <a:spcPts val="0"/>
                        </a:spcAft>
                        <a:buNone/>
                      </a:pPr>
                      <a:r>
                        <a:rPr b="1" lang="en" sz="700"/>
                        <a:t>Totals</a:t>
                      </a:r>
                      <a:endParaRPr sz="700"/>
                    </a:p>
                  </a:txBody>
                  <a:tcPr marT="63500" marB="63500" marR="63500" marL="63500"/>
                </a:tc>
                <a:tc hMerge="1"/>
                <a:tc hMerge="1"/>
                <a:tc>
                  <a:txBody>
                    <a:bodyPr/>
                    <a:lstStyle/>
                    <a:p>
                      <a:pPr indent="0" lvl="0" marL="0" rtl="0" algn="ctr">
                        <a:lnSpc>
                          <a:spcPct val="115000"/>
                        </a:lnSpc>
                        <a:spcBef>
                          <a:spcPts val="0"/>
                        </a:spcBef>
                        <a:spcAft>
                          <a:spcPts val="0"/>
                        </a:spcAft>
                        <a:buNone/>
                      </a:pPr>
                      <a:r>
                        <a:rPr b="1" lang="en" sz="700"/>
                        <a:t>576 Hours</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700"/>
                        <a:t>704 Hours</a:t>
                      </a:r>
                      <a:endParaRPr b="1" sz="700"/>
                    </a:p>
                  </a:txBody>
                  <a:tcPr marT="63500" marB="63500" marR="63500" marL="63500"/>
                </a:tc>
                <a:tc>
                  <a:txBody>
                    <a:bodyPr/>
                    <a:lstStyle/>
                    <a:p>
                      <a:pPr indent="0" lvl="0" marL="0" rtl="0" algn="ctr">
                        <a:lnSpc>
                          <a:spcPct val="115000"/>
                        </a:lnSpc>
                        <a:spcBef>
                          <a:spcPts val="0"/>
                        </a:spcBef>
                        <a:spcAft>
                          <a:spcPts val="0"/>
                        </a:spcAft>
                        <a:buNone/>
                      </a:pPr>
                      <a:r>
                        <a:rPr b="1" lang="en" sz="700"/>
                        <a:t>112* Hours</a:t>
                      </a:r>
                      <a:endParaRPr b="1" sz="700"/>
                    </a:p>
                  </a:txBody>
                  <a:tcPr marT="63500" marB="63500" marR="63500" marL="635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g357fd9e02d3_1_7987"/>
          <p:cNvSpPr txBox="1"/>
          <p:nvPr>
            <p:ph type="title"/>
          </p:nvPr>
        </p:nvSpPr>
        <p:spPr>
          <a:xfrm>
            <a:off x="457000" y="2640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i="0" lang="en"/>
              <a:t>Migration Assurance </a:t>
            </a:r>
            <a:r>
              <a:rPr i="0" lang="en"/>
              <a:t>Services Summary</a:t>
            </a:r>
            <a:endParaRPr i="0"/>
          </a:p>
        </p:txBody>
      </p:sp>
      <p:sp>
        <p:nvSpPr>
          <p:cNvPr id="2537" name="Google Shape;2537;g357fd9e02d3_1_7987"/>
          <p:cNvSpPr/>
          <p:nvPr/>
        </p:nvSpPr>
        <p:spPr>
          <a:xfrm>
            <a:off x="922221" y="1092631"/>
            <a:ext cx="1982700" cy="490800"/>
          </a:xfrm>
          <a:prstGeom prst="homePlate">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Analysis &amp; Discovery</a:t>
            </a:r>
            <a:endParaRPr b="1" sz="1300">
              <a:latin typeface="Roboto"/>
              <a:ea typeface="Roboto"/>
              <a:cs typeface="Roboto"/>
              <a:sym typeface="Roboto"/>
            </a:endParaRPr>
          </a:p>
        </p:txBody>
      </p:sp>
      <p:sp>
        <p:nvSpPr>
          <p:cNvPr id="2538" name="Google Shape;2538;g357fd9e02d3_1_7987"/>
          <p:cNvSpPr/>
          <p:nvPr/>
        </p:nvSpPr>
        <p:spPr>
          <a:xfrm>
            <a:off x="2568074" y="1092474"/>
            <a:ext cx="1848000" cy="4908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Preparation</a:t>
            </a:r>
            <a:endParaRPr b="1" sz="1300">
              <a:latin typeface="Roboto"/>
              <a:ea typeface="Roboto"/>
              <a:cs typeface="Roboto"/>
              <a:sym typeface="Roboto"/>
            </a:endParaRPr>
          </a:p>
        </p:txBody>
      </p:sp>
      <p:sp>
        <p:nvSpPr>
          <p:cNvPr id="2539" name="Google Shape;2539;g357fd9e02d3_1_7987"/>
          <p:cNvSpPr/>
          <p:nvPr/>
        </p:nvSpPr>
        <p:spPr>
          <a:xfrm>
            <a:off x="4070767" y="1092474"/>
            <a:ext cx="1848000" cy="4908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Data Migration</a:t>
            </a:r>
            <a:endParaRPr b="1" sz="1300">
              <a:latin typeface="Roboto"/>
              <a:ea typeface="Roboto"/>
              <a:cs typeface="Roboto"/>
              <a:sym typeface="Roboto"/>
            </a:endParaRPr>
          </a:p>
        </p:txBody>
      </p:sp>
      <p:sp>
        <p:nvSpPr>
          <p:cNvPr id="2540" name="Google Shape;2540;g357fd9e02d3_1_7987"/>
          <p:cNvSpPr/>
          <p:nvPr/>
        </p:nvSpPr>
        <p:spPr>
          <a:xfrm>
            <a:off x="7076536" y="1092474"/>
            <a:ext cx="1848000" cy="4908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Roboto"/>
                <a:ea typeface="Roboto"/>
                <a:cs typeface="Roboto"/>
                <a:sym typeface="Roboto"/>
              </a:rPr>
              <a:t>Post-Migration Validation</a:t>
            </a:r>
            <a:endParaRPr b="1" sz="1300">
              <a:solidFill>
                <a:srgbClr val="FFFFFF"/>
              </a:solidFill>
              <a:latin typeface="Roboto"/>
              <a:ea typeface="Roboto"/>
              <a:cs typeface="Roboto"/>
              <a:sym typeface="Roboto"/>
            </a:endParaRPr>
          </a:p>
        </p:txBody>
      </p:sp>
      <p:sp>
        <p:nvSpPr>
          <p:cNvPr id="2541" name="Google Shape;2541;g357fd9e02d3_1_7987"/>
          <p:cNvSpPr/>
          <p:nvPr/>
        </p:nvSpPr>
        <p:spPr>
          <a:xfrm>
            <a:off x="5573618" y="1092474"/>
            <a:ext cx="1848000" cy="4908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Roboto"/>
                <a:ea typeface="Roboto"/>
                <a:cs typeface="Roboto"/>
                <a:sym typeface="Roboto"/>
              </a:rPr>
              <a:t>Workload Migration</a:t>
            </a:r>
            <a:endParaRPr b="1" sz="1300">
              <a:solidFill>
                <a:srgbClr val="FFFFFF"/>
              </a:solidFill>
              <a:latin typeface="Roboto"/>
              <a:ea typeface="Roboto"/>
              <a:cs typeface="Roboto"/>
              <a:sym typeface="Roboto"/>
            </a:endParaRPr>
          </a:p>
        </p:txBody>
      </p:sp>
      <p:sp>
        <p:nvSpPr>
          <p:cNvPr id="2542" name="Google Shape;2542;g357fd9e02d3_1_7987"/>
          <p:cNvSpPr txBox="1"/>
          <p:nvPr/>
        </p:nvSpPr>
        <p:spPr>
          <a:xfrm rot="-5400000">
            <a:off x="181936" y="2165182"/>
            <a:ext cx="9525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400">
                <a:latin typeface="Montserrat"/>
                <a:ea typeface="Montserrat"/>
                <a:cs typeface="Montserrat"/>
                <a:sym typeface="Montserrat"/>
              </a:rPr>
              <a:t>Platform</a:t>
            </a:r>
            <a:endParaRPr b="1" sz="1400">
              <a:latin typeface="Montserrat"/>
              <a:ea typeface="Montserrat"/>
              <a:cs typeface="Montserrat"/>
              <a:sym typeface="Montserrat"/>
            </a:endParaRPr>
          </a:p>
        </p:txBody>
      </p:sp>
      <p:sp>
        <p:nvSpPr>
          <p:cNvPr id="2543" name="Google Shape;2543;g357fd9e02d3_1_7987"/>
          <p:cNvSpPr txBox="1"/>
          <p:nvPr/>
        </p:nvSpPr>
        <p:spPr>
          <a:xfrm rot="-5400000">
            <a:off x="-3764" y="3598325"/>
            <a:ext cx="13239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400">
                <a:latin typeface="Montserrat"/>
                <a:ea typeface="Montserrat"/>
                <a:cs typeface="Montserrat"/>
                <a:sym typeface="Montserrat"/>
              </a:rPr>
              <a:t>Applications</a:t>
            </a:r>
            <a:endParaRPr b="1" sz="1400">
              <a:latin typeface="Montserrat"/>
              <a:ea typeface="Montserrat"/>
              <a:cs typeface="Montserrat"/>
              <a:sym typeface="Montserrat"/>
            </a:endParaRPr>
          </a:p>
        </p:txBody>
      </p:sp>
      <p:cxnSp>
        <p:nvCxnSpPr>
          <p:cNvPr id="2544" name="Google Shape;2544;g357fd9e02d3_1_7987"/>
          <p:cNvCxnSpPr/>
          <p:nvPr/>
        </p:nvCxnSpPr>
        <p:spPr>
          <a:xfrm>
            <a:off x="394194" y="3017044"/>
            <a:ext cx="8530200" cy="24000"/>
          </a:xfrm>
          <a:prstGeom prst="straightConnector1">
            <a:avLst/>
          </a:prstGeom>
          <a:noFill/>
          <a:ln cap="flat" cmpd="sng" w="38100">
            <a:solidFill>
              <a:schemeClr val="dk2"/>
            </a:solidFill>
            <a:prstDash val="solid"/>
            <a:round/>
            <a:headEnd len="med" w="med" type="none"/>
            <a:tailEnd len="med" w="med" type="none"/>
          </a:ln>
          <a:effectLst>
            <a:outerShdw blurRad="57150" rotWithShape="0" algn="bl" dir="5400000" dist="19050">
              <a:schemeClr val="dk1">
                <a:alpha val="50000"/>
              </a:schemeClr>
            </a:outerShdw>
          </a:effectLst>
        </p:spPr>
      </p:cxnSp>
      <p:sp>
        <p:nvSpPr>
          <p:cNvPr id="2545" name="Google Shape;2545;g357fd9e02d3_1_7987"/>
          <p:cNvSpPr txBox="1"/>
          <p:nvPr/>
        </p:nvSpPr>
        <p:spPr>
          <a:xfrm>
            <a:off x="0" y="3483225"/>
            <a:ext cx="4190400" cy="200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2546" name="Google Shape;2546;g357fd9e02d3_1_7987"/>
          <p:cNvSpPr/>
          <p:nvPr/>
        </p:nvSpPr>
        <p:spPr>
          <a:xfrm>
            <a:off x="1110825" y="1842688"/>
            <a:ext cx="1457400" cy="2500500"/>
          </a:xfrm>
          <a:prstGeom prst="roundRect">
            <a:avLst>
              <a:gd fmla="val 16667" name="adj"/>
            </a:avLst>
          </a:prstGeom>
          <a:solidFill>
            <a:schemeClr val="dk1"/>
          </a:solidFill>
          <a:ln cap="flat" cmpd="sng" w="76200">
            <a:solidFill>
              <a:srgbClr val="F6FC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Existing Usage Review, Migration plan preparation</a:t>
            </a:r>
            <a:endParaRPr b="1" sz="900">
              <a:solidFill>
                <a:srgbClr val="FFFFFF"/>
              </a:solidFill>
            </a:endParaRPr>
          </a:p>
        </p:txBody>
      </p:sp>
      <p:sp>
        <p:nvSpPr>
          <p:cNvPr id="2547" name="Google Shape;2547;g357fd9e02d3_1_7987"/>
          <p:cNvSpPr/>
          <p:nvPr/>
        </p:nvSpPr>
        <p:spPr>
          <a:xfrm>
            <a:off x="2733175" y="1842688"/>
            <a:ext cx="1382100" cy="952800"/>
          </a:xfrm>
          <a:prstGeom prst="roundRect">
            <a:avLst>
              <a:gd fmla="val 16667" name="adj"/>
            </a:avLst>
          </a:prstGeom>
          <a:solidFill>
            <a:schemeClr val="dk1"/>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Prepare &amp; provision managed service</a:t>
            </a:r>
            <a:endParaRPr b="1" sz="900">
              <a:solidFill>
                <a:srgbClr val="FFFFFF"/>
              </a:solidFill>
            </a:endParaRPr>
          </a:p>
        </p:txBody>
      </p:sp>
      <p:sp>
        <p:nvSpPr>
          <p:cNvPr id="2548" name="Google Shape;2548;g357fd9e02d3_1_7987"/>
          <p:cNvSpPr/>
          <p:nvPr/>
        </p:nvSpPr>
        <p:spPr>
          <a:xfrm>
            <a:off x="2800975" y="3262613"/>
            <a:ext cx="1382100" cy="1080600"/>
          </a:xfrm>
          <a:prstGeom prst="roundRect">
            <a:avLst>
              <a:gd fmla="val 16667" name="adj"/>
            </a:avLst>
          </a:prstGeom>
          <a:solidFill>
            <a:schemeClr val="dk1"/>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Review &amp; prepare applications for migration</a:t>
            </a:r>
            <a:endParaRPr b="1" sz="900">
              <a:solidFill>
                <a:srgbClr val="FFFFFF"/>
              </a:solidFill>
            </a:endParaRPr>
          </a:p>
        </p:txBody>
      </p:sp>
      <p:sp>
        <p:nvSpPr>
          <p:cNvPr id="2549" name="Google Shape;2549;g357fd9e02d3_1_7987"/>
          <p:cNvSpPr/>
          <p:nvPr/>
        </p:nvSpPr>
        <p:spPr>
          <a:xfrm>
            <a:off x="4661538" y="2741838"/>
            <a:ext cx="944100" cy="1433100"/>
          </a:xfrm>
          <a:prstGeom prst="roundRect">
            <a:avLst>
              <a:gd fmla="val 16667" name="adj"/>
            </a:avLst>
          </a:prstGeom>
          <a:solidFill>
            <a:schemeClr val="dk1"/>
          </a:solidFill>
          <a:ln cap="flat" cmpd="sng" w="76200">
            <a:solidFill>
              <a:srgbClr val="F6FC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Configure Data Migration Solution</a:t>
            </a:r>
            <a:br>
              <a:rPr b="1" lang="en" sz="900">
                <a:solidFill>
                  <a:srgbClr val="FFFFFF"/>
                </a:solidFill>
              </a:rPr>
            </a:br>
            <a:r>
              <a:rPr b="1" lang="en" sz="900">
                <a:solidFill>
                  <a:srgbClr val="FFFFFF"/>
                </a:solidFill>
              </a:rPr>
              <a:t>(CL or Replicator)</a:t>
            </a:r>
            <a:endParaRPr b="1" sz="900">
              <a:solidFill>
                <a:srgbClr val="FFFFFF"/>
              </a:solidFill>
            </a:endParaRPr>
          </a:p>
        </p:txBody>
      </p:sp>
      <p:sp>
        <p:nvSpPr>
          <p:cNvPr id="2550" name="Google Shape;2550;g357fd9e02d3_1_7987"/>
          <p:cNvSpPr/>
          <p:nvPr/>
        </p:nvSpPr>
        <p:spPr>
          <a:xfrm>
            <a:off x="5918663" y="2022388"/>
            <a:ext cx="944100" cy="2152500"/>
          </a:xfrm>
          <a:prstGeom prst="roundRect">
            <a:avLst>
              <a:gd fmla="val 16667" name="adj"/>
            </a:avLst>
          </a:prstGeom>
          <a:solidFill>
            <a:schemeClr val="dk1"/>
          </a:solidFill>
          <a:ln cap="flat" cmpd="sng" w="76200">
            <a:solidFill>
              <a:srgbClr val="F6FC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Application Migration</a:t>
            </a:r>
            <a:endParaRPr b="1" sz="900">
              <a:solidFill>
                <a:srgbClr val="FFFFFF"/>
              </a:solidFill>
            </a:endParaRPr>
          </a:p>
        </p:txBody>
      </p:sp>
      <p:sp>
        <p:nvSpPr>
          <p:cNvPr id="2551" name="Google Shape;2551;g357fd9e02d3_1_7987"/>
          <p:cNvSpPr/>
          <p:nvPr/>
        </p:nvSpPr>
        <p:spPr>
          <a:xfrm>
            <a:off x="4629513" y="2022388"/>
            <a:ext cx="944100" cy="593400"/>
          </a:xfrm>
          <a:prstGeom prst="roundRect">
            <a:avLst>
              <a:gd fmla="val 16667" name="adj"/>
            </a:avLst>
          </a:prstGeom>
          <a:solidFill>
            <a:schemeClr val="dk1"/>
          </a:solidFill>
          <a:ln cap="flat" cmpd="sng" w="2857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Configure Migration Monitoring</a:t>
            </a:r>
            <a:endParaRPr b="1" sz="900">
              <a:solidFill>
                <a:srgbClr val="FFFFFF"/>
              </a:solidFill>
            </a:endParaRPr>
          </a:p>
        </p:txBody>
      </p:sp>
      <p:sp>
        <p:nvSpPr>
          <p:cNvPr id="2552" name="Google Shape;2552;g357fd9e02d3_1_7987"/>
          <p:cNvSpPr/>
          <p:nvPr/>
        </p:nvSpPr>
        <p:spPr>
          <a:xfrm rot="10800000">
            <a:off x="4250125" y="3110100"/>
            <a:ext cx="2942100" cy="1339200"/>
          </a:xfrm>
          <a:prstGeom prst="uturnArrow">
            <a:avLst>
              <a:gd fmla="val 10693" name="adj1"/>
              <a:gd fmla="val 13073" name="adj2"/>
              <a:gd fmla="val 26975" name="adj3"/>
              <a:gd fmla="val 43750" name="adj4"/>
              <a:gd fmla="val 100000" name="adj5"/>
            </a:avLst>
          </a:prstGeom>
          <a:solidFill>
            <a:schemeClr val="accent2"/>
          </a:solidFill>
          <a:ln cap="flat"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3" name="Google Shape;2553;g357fd9e02d3_1_7987"/>
          <p:cNvSpPr/>
          <p:nvPr/>
        </p:nvSpPr>
        <p:spPr>
          <a:xfrm>
            <a:off x="4349688" y="1686425"/>
            <a:ext cx="2942100" cy="1227600"/>
          </a:xfrm>
          <a:prstGeom prst="uturnArrow">
            <a:avLst>
              <a:gd fmla="val 10693" name="adj1"/>
              <a:gd fmla="val 13073" name="adj2"/>
              <a:gd fmla="val 26975" name="adj3"/>
              <a:gd fmla="val 43750" name="adj4"/>
              <a:gd fmla="val 100000" name="adj5"/>
            </a:avLst>
          </a:prstGeom>
          <a:solidFill>
            <a:schemeClr val="accent2"/>
          </a:solidFill>
          <a:ln cap="flat" cmpd="sng" w="3810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4" name="Google Shape;2554;g357fd9e02d3_1_7987"/>
          <p:cNvSpPr/>
          <p:nvPr/>
        </p:nvSpPr>
        <p:spPr>
          <a:xfrm>
            <a:off x="7421513" y="1713138"/>
            <a:ext cx="1240500" cy="1227600"/>
          </a:xfrm>
          <a:prstGeom prst="roundRect">
            <a:avLst>
              <a:gd fmla="val 16667" name="adj"/>
            </a:avLst>
          </a:prstGeom>
          <a:solidFill>
            <a:schemeClr val="dk1"/>
          </a:solidFill>
          <a:ln cap="flat" cmpd="sng" w="76200">
            <a:solidFill>
              <a:srgbClr val="F6FC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Review platform health, uplift existing operation runbook</a:t>
            </a:r>
            <a:endParaRPr b="1" sz="900">
              <a:solidFill>
                <a:srgbClr val="FFFFFF"/>
              </a:solidFill>
            </a:endParaRPr>
          </a:p>
        </p:txBody>
      </p:sp>
      <p:sp>
        <p:nvSpPr>
          <p:cNvPr id="2555" name="Google Shape;2555;g357fd9e02d3_1_7987"/>
          <p:cNvSpPr/>
          <p:nvPr/>
        </p:nvSpPr>
        <p:spPr>
          <a:xfrm>
            <a:off x="7421513" y="3117363"/>
            <a:ext cx="1240500" cy="1227600"/>
          </a:xfrm>
          <a:prstGeom prst="roundRect">
            <a:avLst>
              <a:gd fmla="val 16667" name="adj"/>
            </a:avLst>
          </a:prstGeom>
          <a:solidFill>
            <a:schemeClr val="dk1"/>
          </a:solidFill>
          <a:ln cap="flat" cmpd="sng" w="76200">
            <a:solidFill>
              <a:srgbClr val="F6FC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rgbClr val="FFFFFF"/>
                </a:solidFill>
              </a:rPr>
              <a:t>Review application health, determine post-migration to-do list</a:t>
            </a:r>
            <a:endParaRPr b="1" sz="900">
              <a:solidFill>
                <a:srgbClr val="FFFFFF"/>
              </a:solidFill>
            </a:endParaRPr>
          </a:p>
        </p:txBody>
      </p:sp>
      <p:pic>
        <p:nvPicPr>
          <p:cNvPr descr="Fichier:Logo Vaudoise Assurances.svg — Wikipédia" id="2556" name="Google Shape;2556;g357fd9e02d3_1_7987"/>
          <p:cNvPicPr preferRelativeResize="0"/>
          <p:nvPr/>
        </p:nvPicPr>
        <p:blipFill rotWithShape="1">
          <a:blip r:embed="rId3">
            <a:alphaModFix/>
          </a:blip>
          <a:srcRect b="0" l="0" r="0" t="0"/>
          <a:stretch/>
        </p:blipFill>
        <p:spPr>
          <a:xfrm>
            <a:off x="7239175" y="231050"/>
            <a:ext cx="1155675" cy="4441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g357fd9e02d3_1_1923"/>
          <p:cNvSpPr txBox="1"/>
          <p:nvPr>
            <p:ph type="title"/>
          </p:nvPr>
        </p:nvSpPr>
        <p:spPr>
          <a:xfrm>
            <a:off x="342900" y="1557450"/>
            <a:ext cx="8455800" cy="2028600"/>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SzPts val="2400"/>
              <a:buNone/>
            </a:pPr>
            <a:r>
              <a:rPr lang="en"/>
              <a:t>Migration Assurance Services</a:t>
            </a:r>
            <a:endParaRPr/>
          </a:p>
          <a:p>
            <a:pPr indent="0" lvl="0" marL="0" rtl="0" algn="l">
              <a:spcBef>
                <a:spcPts val="0"/>
              </a:spcBef>
              <a:spcAft>
                <a:spcPts val="0"/>
              </a:spcAft>
              <a:buClr>
                <a:schemeClr val="dk1"/>
              </a:buClr>
              <a:buSzPts val="1100"/>
              <a:buFont typeface="Arial"/>
              <a:buNone/>
            </a:pPr>
            <a:r>
              <a:rPr i="1" lang="en" sz="1700">
                <a:solidFill>
                  <a:schemeClr val="lt1"/>
                </a:solidFill>
              </a:rPr>
              <a:t>A Data In Motion Blueprint Offering</a:t>
            </a:r>
            <a:endParaRPr sz="2300"/>
          </a:p>
        </p:txBody>
      </p:sp>
      <p:pic>
        <p:nvPicPr>
          <p:cNvPr descr="Fichier:Logo Vaudoise Assurances.svg — Wikipédia" id="2563" name="Google Shape;2563;g357fd9e02d3_1_1923"/>
          <p:cNvPicPr preferRelativeResize="0"/>
          <p:nvPr/>
        </p:nvPicPr>
        <p:blipFill rotWithShape="1">
          <a:blip r:embed="rId3">
            <a:alphaModFix/>
          </a:blip>
          <a:srcRect b="0" l="0" r="0" t="0"/>
          <a:stretch/>
        </p:blipFill>
        <p:spPr>
          <a:xfrm>
            <a:off x="6821900" y="196100"/>
            <a:ext cx="1513074" cy="58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g357fd9e02d3_0_37"/>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Migrations are not primarily about clusters</a:t>
            </a:r>
            <a:endParaRPr/>
          </a:p>
        </p:txBody>
      </p:sp>
      <p:pic>
        <p:nvPicPr>
          <p:cNvPr descr="Fichier:Logo Vaudoise Assurances.svg — Wikipédia" id="2569" name="Google Shape;2569;g357fd9e02d3_0_37"/>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sp>
        <p:nvSpPr>
          <p:cNvPr id="2570" name="Google Shape;2570;g357fd9e02d3_0_37"/>
          <p:cNvSpPr/>
          <p:nvPr/>
        </p:nvSpPr>
        <p:spPr>
          <a:xfrm>
            <a:off x="1147351" y="1571739"/>
            <a:ext cx="1041000" cy="1066500"/>
          </a:xfrm>
          <a:prstGeom prst="ellipse">
            <a:avLst/>
          </a:prstGeom>
          <a:solidFill>
            <a:srgbClr val="FFFFFF"/>
          </a:solidFill>
          <a:ln cap="flat" cmpd="sng" w="19050">
            <a:solidFill>
              <a:srgbClr val="000000"/>
            </a:solidFill>
            <a:prstDash val="solid"/>
            <a:round/>
            <a:headEnd len="sm" w="sm" type="none"/>
            <a:tailEnd len="sm" w="sm" type="none"/>
          </a:ln>
          <a:effectLst>
            <a:outerShdw blurRad="614363" rotWithShape="0" algn="bl" dir="4080000" dist="209550">
              <a:srgbClr val="000000">
                <a:alpha val="8000"/>
              </a:srgbClr>
            </a:outerShdw>
          </a:effectLst>
        </p:spPr>
        <p:txBody>
          <a:bodyPr anchorCtr="0" anchor="ctr" bIns="30475" lIns="30475" spcFirstLastPara="1" rIns="30475" wrap="square" tIns="30475">
            <a:noAutofit/>
          </a:bodyPr>
          <a:lstStyle/>
          <a:p>
            <a:pPr indent="0" lvl="0" marL="0" rtl="0" algn="l">
              <a:spcBef>
                <a:spcPts val="0"/>
              </a:spcBef>
              <a:spcAft>
                <a:spcPts val="0"/>
              </a:spcAft>
              <a:buNone/>
            </a:pPr>
            <a:r>
              <a:t/>
            </a:r>
            <a:endParaRPr b="1" sz="1100">
              <a:solidFill>
                <a:srgbClr val="173361"/>
              </a:solidFill>
              <a:latin typeface="Montserrat"/>
              <a:ea typeface="Montserrat"/>
              <a:cs typeface="Montserrat"/>
              <a:sym typeface="Montserrat"/>
            </a:endParaRPr>
          </a:p>
        </p:txBody>
      </p:sp>
      <p:sp>
        <p:nvSpPr>
          <p:cNvPr id="2571" name="Google Shape;2571;g357fd9e02d3_0_37"/>
          <p:cNvSpPr/>
          <p:nvPr/>
        </p:nvSpPr>
        <p:spPr>
          <a:xfrm>
            <a:off x="915285" y="3135782"/>
            <a:ext cx="1505100" cy="1096500"/>
          </a:xfrm>
          <a:prstGeom prst="rect">
            <a:avLst/>
          </a:prstGeom>
          <a:noFill/>
          <a:ln>
            <a:noFill/>
          </a:ln>
        </p:spPr>
        <p:txBody>
          <a:bodyPr anchorCtr="0" anchor="t" bIns="15250" lIns="30475" spcFirstLastPara="1" rIns="30475" wrap="square" tIns="15250">
            <a:noAutofit/>
          </a:bodyPr>
          <a:lstStyle/>
          <a:p>
            <a:pPr indent="0" lvl="0" marL="0" marR="0" rtl="0" algn="ctr">
              <a:lnSpc>
                <a:spcPct val="115000"/>
              </a:lnSpc>
              <a:spcBef>
                <a:spcPts val="0"/>
              </a:spcBef>
              <a:spcAft>
                <a:spcPts val="0"/>
              </a:spcAft>
              <a:buNone/>
            </a:pPr>
            <a:r>
              <a:rPr lang="en" sz="900">
                <a:latin typeface="Montserrat"/>
                <a:ea typeface="Montserrat"/>
                <a:cs typeface="Montserrat"/>
                <a:sym typeface="Montserrat"/>
              </a:rPr>
              <a:t>A migration is a process involving </a:t>
            </a:r>
            <a:r>
              <a:rPr b="1" lang="en" sz="900">
                <a:latin typeface="Montserrat"/>
                <a:ea typeface="Montserrat"/>
                <a:cs typeface="Montserrat"/>
                <a:sym typeface="Montserrat"/>
              </a:rPr>
              <a:t>multiple participating teams</a:t>
            </a:r>
            <a:r>
              <a:rPr lang="en" sz="900">
                <a:latin typeface="Montserrat"/>
                <a:ea typeface="Montserrat"/>
                <a:cs typeface="Montserrat"/>
                <a:sym typeface="Montserrat"/>
              </a:rPr>
              <a:t> with their </a:t>
            </a:r>
            <a:r>
              <a:rPr b="1" lang="en" sz="900">
                <a:latin typeface="Montserrat"/>
                <a:ea typeface="Montserrat"/>
                <a:cs typeface="Montserrat"/>
                <a:sym typeface="Montserrat"/>
              </a:rPr>
              <a:t>own timelines</a:t>
            </a:r>
            <a:r>
              <a:rPr lang="en" sz="900">
                <a:latin typeface="Montserrat"/>
                <a:ea typeface="Montserrat"/>
                <a:cs typeface="Montserrat"/>
                <a:sym typeface="Montserrat"/>
              </a:rPr>
              <a:t> and </a:t>
            </a:r>
            <a:r>
              <a:rPr b="1" lang="en" sz="900">
                <a:latin typeface="Montserrat"/>
                <a:ea typeface="Montserrat"/>
                <a:cs typeface="Montserrat"/>
                <a:sym typeface="Montserrat"/>
              </a:rPr>
              <a:t>commitments </a:t>
            </a:r>
            <a:r>
              <a:rPr lang="en" sz="900">
                <a:latin typeface="Montserrat"/>
                <a:ea typeface="Montserrat"/>
                <a:cs typeface="Montserrat"/>
                <a:sym typeface="Montserrat"/>
              </a:rPr>
              <a:t>to the business.</a:t>
            </a:r>
            <a:endParaRPr sz="900">
              <a:solidFill>
                <a:srgbClr val="000000"/>
              </a:solidFill>
              <a:latin typeface="Montserrat"/>
              <a:ea typeface="Montserrat"/>
              <a:cs typeface="Montserrat"/>
              <a:sym typeface="Montserrat"/>
            </a:endParaRPr>
          </a:p>
        </p:txBody>
      </p:sp>
      <p:sp>
        <p:nvSpPr>
          <p:cNvPr id="2572" name="Google Shape;2572;g357fd9e02d3_0_37"/>
          <p:cNvSpPr txBox="1"/>
          <p:nvPr/>
        </p:nvSpPr>
        <p:spPr>
          <a:xfrm>
            <a:off x="1079733" y="2714062"/>
            <a:ext cx="1176000" cy="368700"/>
          </a:xfrm>
          <a:prstGeom prst="rect">
            <a:avLst/>
          </a:prstGeom>
          <a:noFill/>
          <a:ln>
            <a:noFill/>
          </a:ln>
        </p:spPr>
        <p:txBody>
          <a:bodyPr anchorCtr="0" anchor="ctr" bIns="15250" lIns="30475" spcFirstLastPara="1" rIns="30475" wrap="square" tIns="15250">
            <a:noAutofit/>
          </a:bodyPr>
          <a:lstStyle/>
          <a:p>
            <a:pPr indent="0" lvl="0" marL="0" marR="0" rtl="0" algn="ctr">
              <a:spcBef>
                <a:spcPts val="0"/>
              </a:spcBef>
              <a:spcAft>
                <a:spcPts val="0"/>
              </a:spcAft>
              <a:buNone/>
            </a:pPr>
            <a:r>
              <a:rPr b="1" lang="en" sz="1100">
                <a:latin typeface="Montserrat"/>
                <a:ea typeface="Montserrat"/>
                <a:cs typeface="Montserrat"/>
                <a:sym typeface="Montserrat"/>
              </a:rPr>
              <a:t>Teams</a:t>
            </a:r>
            <a:endParaRPr b="1" sz="1100">
              <a:solidFill>
                <a:srgbClr val="000000"/>
              </a:solidFill>
              <a:latin typeface="Montserrat"/>
              <a:ea typeface="Montserrat"/>
              <a:cs typeface="Montserrat"/>
              <a:sym typeface="Montserrat"/>
            </a:endParaRPr>
          </a:p>
        </p:txBody>
      </p:sp>
      <p:grpSp>
        <p:nvGrpSpPr>
          <p:cNvPr id="2573" name="Google Shape;2573;g357fd9e02d3_0_37"/>
          <p:cNvGrpSpPr/>
          <p:nvPr/>
        </p:nvGrpSpPr>
        <p:grpSpPr>
          <a:xfrm>
            <a:off x="3326938" y="1594839"/>
            <a:ext cx="1762393" cy="2614327"/>
            <a:chOff x="3468500" y="2733771"/>
            <a:chExt cx="2322300" cy="3362046"/>
          </a:xfrm>
        </p:grpSpPr>
        <p:sp>
          <p:nvSpPr>
            <p:cNvPr id="2574" name="Google Shape;2574;g357fd9e02d3_0_37"/>
            <p:cNvSpPr/>
            <p:nvPr/>
          </p:nvSpPr>
          <p:spPr>
            <a:xfrm>
              <a:off x="3943784" y="2733771"/>
              <a:ext cx="1371600" cy="1371600"/>
            </a:xfrm>
            <a:prstGeom prst="ellipse">
              <a:avLst/>
            </a:prstGeom>
            <a:solidFill>
              <a:srgbClr val="FFFFFF"/>
            </a:solidFill>
            <a:ln cap="flat" cmpd="sng" w="19050">
              <a:solidFill>
                <a:srgbClr val="000000"/>
              </a:solidFill>
              <a:prstDash val="solid"/>
              <a:round/>
              <a:headEnd len="sm" w="sm" type="none"/>
              <a:tailEnd len="sm" w="sm" type="none"/>
            </a:ln>
            <a:effectLst>
              <a:outerShdw blurRad="614363" rotWithShape="0" algn="bl" dir="4080000" dist="209550">
                <a:srgbClr val="000000">
                  <a:alpha val="8000"/>
                </a:srgbClr>
              </a:outerShdw>
            </a:effectLst>
          </p:spPr>
          <p:txBody>
            <a:bodyPr anchorCtr="0" anchor="ctr" bIns="30475" lIns="30475" spcFirstLastPara="1" rIns="30475" wrap="square" tIns="30475">
              <a:noAutofit/>
            </a:bodyPr>
            <a:lstStyle/>
            <a:p>
              <a:pPr indent="0" lvl="0" marL="0" rtl="0" algn="l">
                <a:spcBef>
                  <a:spcPts val="0"/>
                </a:spcBef>
                <a:spcAft>
                  <a:spcPts val="0"/>
                </a:spcAft>
                <a:buNone/>
              </a:pPr>
              <a:r>
                <a:t/>
              </a:r>
              <a:endParaRPr b="1" sz="1100">
                <a:solidFill>
                  <a:srgbClr val="173361"/>
                </a:solidFill>
                <a:latin typeface="Montserrat"/>
                <a:ea typeface="Montserrat"/>
                <a:cs typeface="Montserrat"/>
                <a:sym typeface="Montserrat"/>
              </a:endParaRPr>
            </a:p>
          </p:txBody>
        </p:sp>
        <p:sp>
          <p:nvSpPr>
            <p:cNvPr id="2575" name="Google Shape;2575;g357fd9e02d3_0_37"/>
            <p:cNvSpPr/>
            <p:nvPr/>
          </p:nvSpPr>
          <p:spPr>
            <a:xfrm>
              <a:off x="3468500" y="4744917"/>
              <a:ext cx="2322300" cy="1350900"/>
            </a:xfrm>
            <a:prstGeom prst="rect">
              <a:avLst/>
            </a:prstGeom>
            <a:noFill/>
            <a:ln>
              <a:noFill/>
            </a:ln>
          </p:spPr>
          <p:txBody>
            <a:bodyPr anchorCtr="0" anchor="t" bIns="15250" lIns="30475" spcFirstLastPara="1" rIns="30475" wrap="square" tIns="15250">
              <a:noAutofit/>
            </a:bodyPr>
            <a:lstStyle/>
            <a:p>
              <a:pPr indent="0" lvl="0" marL="0" marR="0" rtl="0" algn="ctr">
                <a:lnSpc>
                  <a:spcPct val="115000"/>
                </a:lnSpc>
                <a:spcBef>
                  <a:spcPts val="0"/>
                </a:spcBef>
                <a:spcAft>
                  <a:spcPts val="0"/>
                </a:spcAft>
                <a:buNone/>
              </a:pPr>
              <a:r>
                <a:rPr lang="en" sz="900">
                  <a:latin typeface="Montserrat"/>
                  <a:ea typeface="Montserrat"/>
                  <a:cs typeface="Montserrat"/>
                  <a:sym typeface="Montserrat"/>
                </a:rPr>
                <a:t>Teams are </a:t>
              </a:r>
              <a:r>
                <a:rPr b="1" lang="en" sz="900">
                  <a:latin typeface="Montserrat"/>
                  <a:ea typeface="Montserrat"/>
                  <a:cs typeface="Montserrat"/>
                  <a:sym typeface="Montserrat"/>
                </a:rPr>
                <a:t>responsible </a:t>
              </a:r>
              <a:r>
                <a:rPr lang="en" sz="900">
                  <a:latin typeface="Montserrat"/>
                  <a:ea typeface="Montserrat"/>
                  <a:cs typeface="Montserrat"/>
                  <a:sym typeface="Montserrat"/>
                </a:rPr>
                <a:t>for operating multiple applications that likely have </a:t>
              </a:r>
              <a:r>
                <a:rPr b="1" lang="en" sz="900">
                  <a:latin typeface="Montserrat"/>
                  <a:ea typeface="Montserrat"/>
                  <a:cs typeface="Montserrat"/>
                  <a:sym typeface="Montserrat"/>
                </a:rPr>
                <a:t>uptime requirements</a:t>
              </a:r>
              <a:r>
                <a:rPr lang="en" sz="900">
                  <a:latin typeface="Montserrat"/>
                  <a:ea typeface="Montserrat"/>
                  <a:cs typeface="Montserrat"/>
                  <a:sym typeface="Montserrat"/>
                </a:rPr>
                <a:t> and internal </a:t>
              </a:r>
              <a:r>
                <a:rPr b="1" lang="en" sz="900">
                  <a:latin typeface="Montserrat"/>
                  <a:ea typeface="Montserrat"/>
                  <a:cs typeface="Montserrat"/>
                  <a:sym typeface="Montserrat"/>
                </a:rPr>
                <a:t>state </a:t>
              </a:r>
              <a:r>
                <a:rPr lang="en" sz="900">
                  <a:latin typeface="Montserrat"/>
                  <a:ea typeface="Montserrat"/>
                  <a:cs typeface="Montserrat"/>
                  <a:sym typeface="Montserrat"/>
                </a:rPr>
                <a:t>that must remain consistent across the move.</a:t>
              </a:r>
              <a:endParaRPr sz="900">
                <a:solidFill>
                  <a:srgbClr val="000000"/>
                </a:solidFill>
                <a:latin typeface="Montserrat"/>
                <a:ea typeface="Montserrat"/>
                <a:cs typeface="Montserrat"/>
                <a:sym typeface="Montserrat"/>
              </a:endParaRPr>
            </a:p>
          </p:txBody>
        </p:sp>
        <p:sp>
          <p:nvSpPr>
            <p:cNvPr id="2576" name="Google Shape;2576;g357fd9e02d3_0_37"/>
            <p:cNvSpPr txBox="1"/>
            <p:nvPr/>
          </p:nvSpPr>
          <p:spPr>
            <a:xfrm>
              <a:off x="3638000" y="4202583"/>
              <a:ext cx="1983300" cy="474300"/>
            </a:xfrm>
            <a:prstGeom prst="rect">
              <a:avLst/>
            </a:prstGeom>
            <a:noFill/>
            <a:ln>
              <a:noFill/>
            </a:ln>
          </p:spPr>
          <p:txBody>
            <a:bodyPr anchorCtr="0" anchor="ctr" bIns="15250" lIns="30475" spcFirstLastPara="1" rIns="30475" wrap="square" tIns="15250">
              <a:noAutofit/>
            </a:bodyPr>
            <a:lstStyle/>
            <a:p>
              <a:pPr indent="0" lvl="0" marL="0" marR="0" rtl="0" algn="ctr">
                <a:spcBef>
                  <a:spcPts val="0"/>
                </a:spcBef>
                <a:spcAft>
                  <a:spcPts val="0"/>
                </a:spcAft>
                <a:buNone/>
              </a:pPr>
              <a:r>
                <a:rPr b="1" lang="en" sz="1100">
                  <a:latin typeface="Montserrat"/>
                  <a:ea typeface="Montserrat"/>
                  <a:cs typeface="Montserrat"/>
                  <a:sym typeface="Montserrat"/>
                </a:rPr>
                <a:t>Applications</a:t>
              </a:r>
              <a:endParaRPr b="1" sz="1100">
                <a:solidFill>
                  <a:srgbClr val="000000"/>
                </a:solidFill>
                <a:latin typeface="Montserrat"/>
                <a:ea typeface="Montserrat"/>
                <a:cs typeface="Montserrat"/>
                <a:sym typeface="Montserrat"/>
              </a:endParaRPr>
            </a:p>
          </p:txBody>
        </p:sp>
      </p:grpSp>
      <p:grpSp>
        <p:nvGrpSpPr>
          <p:cNvPr id="2577" name="Google Shape;2577;g357fd9e02d3_0_37"/>
          <p:cNvGrpSpPr/>
          <p:nvPr/>
        </p:nvGrpSpPr>
        <p:grpSpPr>
          <a:xfrm>
            <a:off x="5995897" y="1571739"/>
            <a:ext cx="1967979" cy="2821479"/>
            <a:chOff x="6139417" y="2733771"/>
            <a:chExt cx="2593200" cy="3628446"/>
          </a:xfrm>
        </p:grpSpPr>
        <p:sp>
          <p:nvSpPr>
            <p:cNvPr id="2578" name="Google Shape;2578;g357fd9e02d3_0_37"/>
            <p:cNvSpPr/>
            <p:nvPr/>
          </p:nvSpPr>
          <p:spPr>
            <a:xfrm>
              <a:off x="6716197" y="2733771"/>
              <a:ext cx="1371600" cy="1371600"/>
            </a:xfrm>
            <a:prstGeom prst="ellipse">
              <a:avLst/>
            </a:prstGeom>
            <a:solidFill>
              <a:srgbClr val="FFFFFF"/>
            </a:solidFill>
            <a:ln cap="flat" cmpd="sng" w="19050">
              <a:solidFill>
                <a:srgbClr val="000000"/>
              </a:solidFill>
              <a:prstDash val="solid"/>
              <a:round/>
              <a:headEnd len="sm" w="sm" type="none"/>
              <a:tailEnd len="sm" w="sm" type="none"/>
            </a:ln>
            <a:effectLst>
              <a:outerShdw blurRad="614363" rotWithShape="0" algn="bl" dir="4080000" dist="209550">
                <a:srgbClr val="000000">
                  <a:alpha val="8000"/>
                </a:srgbClr>
              </a:outerShdw>
            </a:effectLst>
          </p:spPr>
          <p:txBody>
            <a:bodyPr anchorCtr="0" anchor="ctr" bIns="30475" lIns="30475" spcFirstLastPara="1" rIns="30475" wrap="square" tIns="30475">
              <a:noAutofit/>
            </a:bodyPr>
            <a:lstStyle/>
            <a:p>
              <a:pPr indent="0" lvl="0" marL="0" rtl="0" algn="l">
                <a:spcBef>
                  <a:spcPts val="0"/>
                </a:spcBef>
                <a:spcAft>
                  <a:spcPts val="0"/>
                </a:spcAft>
                <a:buNone/>
              </a:pPr>
              <a:r>
                <a:t/>
              </a:r>
              <a:endParaRPr b="1" sz="1100">
                <a:solidFill>
                  <a:srgbClr val="173361"/>
                </a:solidFill>
                <a:latin typeface="Montserrat"/>
                <a:ea typeface="Montserrat"/>
                <a:cs typeface="Montserrat"/>
                <a:sym typeface="Montserrat"/>
              </a:endParaRPr>
            </a:p>
          </p:txBody>
        </p:sp>
        <p:sp>
          <p:nvSpPr>
            <p:cNvPr id="2579" name="Google Shape;2579;g357fd9e02d3_0_37"/>
            <p:cNvSpPr/>
            <p:nvPr/>
          </p:nvSpPr>
          <p:spPr>
            <a:xfrm>
              <a:off x="6139417" y="4744917"/>
              <a:ext cx="2593200" cy="1617300"/>
            </a:xfrm>
            <a:prstGeom prst="rect">
              <a:avLst/>
            </a:prstGeom>
            <a:noFill/>
            <a:ln>
              <a:noFill/>
            </a:ln>
          </p:spPr>
          <p:txBody>
            <a:bodyPr anchorCtr="0" anchor="t" bIns="15250" lIns="30475" spcFirstLastPara="1" rIns="30475" wrap="square" tIns="15250">
              <a:noAutofit/>
            </a:bodyPr>
            <a:lstStyle/>
            <a:p>
              <a:pPr indent="0" lvl="0" marL="0" marR="0" rtl="0" algn="ctr">
                <a:lnSpc>
                  <a:spcPct val="115000"/>
                </a:lnSpc>
                <a:spcBef>
                  <a:spcPts val="0"/>
                </a:spcBef>
                <a:spcAft>
                  <a:spcPts val="0"/>
                </a:spcAft>
                <a:buNone/>
              </a:pPr>
              <a:r>
                <a:rPr lang="en" sz="900">
                  <a:latin typeface="Montserrat"/>
                  <a:ea typeface="Montserrat"/>
                  <a:cs typeface="Montserrat"/>
                  <a:sym typeface="Montserrat"/>
                </a:rPr>
                <a:t>Data must continue to be </a:t>
              </a:r>
              <a:r>
                <a:rPr b="1" lang="en" sz="900">
                  <a:latin typeface="Montserrat"/>
                  <a:ea typeface="Montserrat"/>
                  <a:cs typeface="Montserrat"/>
                  <a:sym typeface="Montserrat"/>
                </a:rPr>
                <a:t>accessible </a:t>
              </a:r>
              <a:r>
                <a:rPr lang="en" sz="900">
                  <a:latin typeface="Montserrat"/>
                  <a:ea typeface="Montserrat"/>
                  <a:cs typeface="Montserrat"/>
                  <a:sym typeface="Montserrat"/>
                </a:rPr>
                <a:t>to the applications that need it throughout the migration process. This requires a fine level of </a:t>
              </a:r>
              <a:r>
                <a:rPr b="1" lang="en" sz="900">
                  <a:latin typeface="Montserrat"/>
                  <a:ea typeface="Montserrat"/>
                  <a:cs typeface="Montserrat"/>
                  <a:sym typeface="Montserrat"/>
                </a:rPr>
                <a:t>choreography</a:t>
              </a:r>
              <a:r>
                <a:rPr lang="en" sz="900">
                  <a:latin typeface="Montserrat"/>
                  <a:ea typeface="Montserrat"/>
                  <a:cs typeface="Montserrat"/>
                  <a:sym typeface="Montserrat"/>
                </a:rPr>
                <a:t>.</a:t>
              </a:r>
              <a:endParaRPr sz="900">
                <a:solidFill>
                  <a:srgbClr val="000000"/>
                </a:solidFill>
                <a:latin typeface="Montserrat"/>
                <a:ea typeface="Montserrat"/>
                <a:cs typeface="Montserrat"/>
                <a:sym typeface="Montserrat"/>
              </a:endParaRPr>
            </a:p>
          </p:txBody>
        </p:sp>
        <p:sp>
          <p:nvSpPr>
            <p:cNvPr id="2580" name="Google Shape;2580;g357fd9e02d3_0_37"/>
            <p:cNvSpPr txBox="1"/>
            <p:nvPr/>
          </p:nvSpPr>
          <p:spPr>
            <a:xfrm>
              <a:off x="6377317" y="4202583"/>
              <a:ext cx="2117400" cy="474300"/>
            </a:xfrm>
            <a:prstGeom prst="rect">
              <a:avLst/>
            </a:prstGeom>
            <a:noFill/>
            <a:ln>
              <a:noFill/>
            </a:ln>
          </p:spPr>
          <p:txBody>
            <a:bodyPr anchorCtr="0" anchor="ctr" bIns="15250" lIns="30475" spcFirstLastPara="1" rIns="30475" wrap="square" tIns="15250">
              <a:noAutofit/>
            </a:bodyPr>
            <a:lstStyle/>
            <a:p>
              <a:pPr indent="0" lvl="0" marL="0" marR="0" rtl="0" algn="ctr">
                <a:spcBef>
                  <a:spcPts val="0"/>
                </a:spcBef>
                <a:spcAft>
                  <a:spcPts val="0"/>
                </a:spcAft>
                <a:buNone/>
              </a:pPr>
              <a:r>
                <a:rPr b="1" lang="en" sz="1100">
                  <a:latin typeface="Montserrat"/>
                  <a:ea typeface="Montserrat"/>
                  <a:cs typeface="Montserrat"/>
                  <a:sym typeface="Montserrat"/>
                </a:rPr>
                <a:t>Data</a:t>
              </a:r>
              <a:endParaRPr b="1" sz="1100">
                <a:solidFill>
                  <a:srgbClr val="000000"/>
                </a:solidFill>
                <a:latin typeface="Montserrat"/>
                <a:ea typeface="Montserrat"/>
                <a:cs typeface="Montserrat"/>
                <a:sym typeface="Montserrat"/>
              </a:endParaRPr>
            </a:p>
          </p:txBody>
        </p:sp>
      </p:grpSp>
      <p:pic>
        <p:nvPicPr>
          <p:cNvPr id="2581" name="Google Shape;2581;g357fd9e02d3_0_37"/>
          <p:cNvPicPr preferRelativeResize="0"/>
          <p:nvPr/>
        </p:nvPicPr>
        <p:blipFill>
          <a:blip r:embed="rId4">
            <a:alphaModFix/>
          </a:blip>
          <a:stretch>
            <a:fillRect/>
          </a:stretch>
        </p:blipFill>
        <p:spPr>
          <a:xfrm>
            <a:off x="1325860" y="1763015"/>
            <a:ext cx="683975" cy="683975"/>
          </a:xfrm>
          <a:prstGeom prst="rect">
            <a:avLst/>
          </a:prstGeom>
          <a:noFill/>
          <a:ln>
            <a:noFill/>
          </a:ln>
        </p:spPr>
      </p:pic>
      <p:pic>
        <p:nvPicPr>
          <p:cNvPr id="2582" name="Google Shape;2582;g357fd9e02d3_0_37"/>
          <p:cNvPicPr preferRelativeResize="0"/>
          <p:nvPr/>
        </p:nvPicPr>
        <p:blipFill>
          <a:blip r:embed="rId5">
            <a:alphaModFix/>
          </a:blip>
          <a:stretch>
            <a:fillRect/>
          </a:stretch>
        </p:blipFill>
        <p:spPr>
          <a:xfrm>
            <a:off x="3866151" y="1785943"/>
            <a:ext cx="683975" cy="683964"/>
          </a:xfrm>
          <a:prstGeom prst="rect">
            <a:avLst/>
          </a:prstGeom>
          <a:noFill/>
          <a:ln>
            <a:noFill/>
          </a:ln>
        </p:spPr>
      </p:pic>
      <p:pic>
        <p:nvPicPr>
          <p:cNvPr id="2583" name="Google Shape;2583;g357fd9e02d3_0_37"/>
          <p:cNvPicPr preferRelativeResize="0"/>
          <p:nvPr/>
        </p:nvPicPr>
        <p:blipFill>
          <a:blip r:embed="rId6">
            <a:alphaModFix/>
          </a:blip>
          <a:stretch>
            <a:fillRect/>
          </a:stretch>
        </p:blipFill>
        <p:spPr>
          <a:xfrm>
            <a:off x="6637900" y="1762845"/>
            <a:ext cx="683975" cy="683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g357fd9e02d3_1_3609"/>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Organizational Enablement</a:t>
            </a:r>
            <a:endParaRPr/>
          </a:p>
        </p:txBody>
      </p:sp>
      <p:pic>
        <p:nvPicPr>
          <p:cNvPr descr="Fichier:Logo Vaudoise Assurances.svg — Wikipédia" id="2589" name="Google Shape;2589;g357fd9e02d3_1_3609"/>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sp>
        <p:nvSpPr>
          <p:cNvPr id="2590" name="Google Shape;2590;g357fd9e02d3_1_3609"/>
          <p:cNvSpPr/>
          <p:nvPr/>
        </p:nvSpPr>
        <p:spPr>
          <a:xfrm>
            <a:off x="342900" y="1012955"/>
            <a:ext cx="2767800" cy="1799700"/>
          </a:xfrm>
          <a:prstGeom prst="roundRect">
            <a:avLst>
              <a:gd fmla="val 7216" name="adj"/>
            </a:avLst>
          </a:prstGeom>
          <a:solidFill>
            <a:schemeClr val="lt1"/>
          </a:solidFill>
          <a:ln>
            <a:noFill/>
          </a:ln>
        </p:spPr>
        <p:txBody>
          <a:bodyPr anchorCtr="0" anchor="b" bIns="91425" lIns="182875" spcFirstLastPara="1" rIns="18287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2"/>
                </a:solidFill>
                <a:latin typeface="Montserrat"/>
                <a:ea typeface="Montserrat"/>
                <a:cs typeface="Montserrat"/>
                <a:sym typeface="Montserrat"/>
              </a:rPr>
              <a:t>Confluent Developer: Tutorials, Demos, Podcasts, Blogs, Videos</a:t>
            </a:r>
            <a:r>
              <a:rPr b="1" lang="en" sz="1400">
                <a:solidFill>
                  <a:schemeClr val="dk1"/>
                </a:solidFill>
                <a:latin typeface="Montserrat"/>
                <a:ea typeface="Montserrat"/>
                <a:cs typeface="Montserrat"/>
                <a:sym typeface="Montserrat"/>
              </a:rPr>
              <a:t> </a:t>
            </a:r>
            <a:endParaRPr b="1" sz="1400">
              <a:solidFill>
                <a:schemeClr val="dk1"/>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4">
                  <a:extLst>
                    <a:ext uri="{A12FA001-AC4F-418D-AE19-62706E023703}">
                      <ahyp:hlinkClr val="tx"/>
                    </a:ext>
                  </a:extLst>
                </a:hlinkClick>
              </a:rPr>
              <a:t>Developer Resources</a:t>
            </a:r>
            <a:endParaRPr sz="1000">
              <a:solidFill>
                <a:srgbClr val="257BD7"/>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5">
                  <a:extLst>
                    <a:ext uri="{A12FA001-AC4F-418D-AE19-62706E023703}">
                      <ahyp:hlinkClr val="tx"/>
                    </a:ext>
                  </a:extLst>
                </a:hlinkClick>
              </a:rPr>
              <a:t>Confluent YouTube Channel</a:t>
            </a:r>
            <a:endParaRPr b="1" sz="1000">
              <a:solidFill>
                <a:srgbClr val="257BD7"/>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6">
                  <a:extLst>
                    <a:ext uri="{A12FA001-AC4F-418D-AE19-62706E023703}">
                      <ahyp:hlinkClr val="tx"/>
                    </a:ext>
                  </a:extLst>
                </a:hlinkClick>
              </a:rPr>
              <a:t>Confluent Blog</a:t>
            </a:r>
            <a:endParaRPr b="1" sz="1000">
              <a:solidFill>
                <a:srgbClr val="257BD7"/>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7">
                  <a:extLst>
                    <a:ext uri="{A12FA001-AC4F-418D-AE19-62706E023703}">
                      <ahyp:hlinkClr val="tx"/>
                    </a:ext>
                  </a:extLst>
                </a:hlinkClick>
              </a:rPr>
              <a:t>Confluent Webinars</a:t>
            </a:r>
            <a:endParaRPr b="1" sz="1500">
              <a:solidFill>
                <a:srgbClr val="257BD7"/>
              </a:solidFill>
              <a:latin typeface="Montserrat"/>
              <a:ea typeface="Montserrat"/>
              <a:cs typeface="Montserrat"/>
              <a:sym typeface="Montserrat"/>
            </a:endParaRPr>
          </a:p>
        </p:txBody>
      </p:sp>
      <p:sp>
        <p:nvSpPr>
          <p:cNvPr id="2591" name="Google Shape;2591;g357fd9e02d3_1_3609"/>
          <p:cNvSpPr/>
          <p:nvPr/>
        </p:nvSpPr>
        <p:spPr>
          <a:xfrm>
            <a:off x="3188100" y="1012955"/>
            <a:ext cx="2767800" cy="1799700"/>
          </a:xfrm>
          <a:prstGeom prst="roundRect">
            <a:avLst>
              <a:gd fmla="val 7216" name="adj"/>
            </a:avLst>
          </a:prstGeom>
          <a:solidFill>
            <a:schemeClr val="lt1"/>
          </a:solidFill>
          <a:ln>
            <a:noFill/>
          </a:ln>
        </p:spPr>
        <p:txBody>
          <a:bodyPr anchorCtr="0" anchor="b" bIns="91425" lIns="182875" spcFirstLastPara="1" rIns="182875" wrap="square" tIns="91425">
            <a:noAutofit/>
          </a:bodyPr>
          <a:lstStyle/>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CC Documentation</a:t>
            </a:r>
            <a:endParaRPr b="1" sz="11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100">
              <a:solidFill>
                <a:schemeClr val="dk2"/>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8">
                  <a:extLst>
                    <a:ext uri="{A12FA001-AC4F-418D-AE19-62706E023703}">
                      <ahyp:hlinkClr val="tx"/>
                    </a:ext>
                  </a:extLst>
                </a:hlinkClick>
              </a:rPr>
              <a:t>CC Documentation</a:t>
            </a:r>
            <a:endParaRPr sz="1000">
              <a:solidFill>
                <a:srgbClr val="257BD7"/>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9">
                  <a:extLst>
                    <a:ext uri="{A12FA001-AC4F-418D-AE19-62706E023703}">
                      <ahyp:hlinkClr val="tx"/>
                    </a:ext>
                  </a:extLst>
                </a:hlinkClick>
              </a:rPr>
              <a:t>Supported Versions and Interoperability</a:t>
            </a:r>
            <a:endParaRPr sz="1000">
              <a:solidFill>
                <a:srgbClr val="257BD7"/>
              </a:solidFill>
              <a:latin typeface="Montserrat"/>
              <a:ea typeface="Montserrat"/>
              <a:cs typeface="Montserrat"/>
              <a:sym typeface="Montserrat"/>
            </a:endParaRPr>
          </a:p>
        </p:txBody>
      </p:sp>
      <p:sp>
        <p:nvSpPr>
          <p:cNvPr id="2592" name="Google Shape;2592;g357fd9e02d3_1_3609"/>
          <p:cNvSpPr/>
          <p:nvPr/>
        </p:nvSpPr>
        <p:spPr>
          <a:xfrm>
            <a:off x="6033300" y="1012955"/>
            <a:ext cx="2767800" cy="1799700"/>
          </a:xfrm>
          <a:prstGeom prst="roundRect">
            <a:avLst>
              <a:gd fmla="val 7216" name="adj"/>
            </a:avLst>
          </a:prstGeom>
          <a:solidFill>
            <a:schemeClr val="lt1"/>
          </a:solidFill>
          <a:ln>
            <a:noFill/>
          </a:ln>
        </p:spPr>
        <p:txBody>
          <a:bodyPr anchorCtr="0" anchor="b" bIns="91425" lIns="182875" spcFirstLastPara="1" rIns="182875" wrap="square" tIns="91425">
            <a:noAutofit/>
          </a:bodyPr>
          <a:lstStyle/>
          <a:p>
            <a:pPr indent="0" lvl="0" marL="0" rtl="0" algn="ctr">
              <a:spcBef>
                <a:spcPts val="0"/>
              </a:spcBef>
              <a:spcAft>
                <a:spcPts val="0"/>
              </a:spcAft>
              <a:buNone/>
            </a:pPr>
            <a:r>
              <a:t/>
            </a:r>
            <a:endParaRPr b="1" sz="1100">
              <a:solidFill>
                <a:schemeClr val="dk2"/>
              </a:solidFill>
              <a:latin typeface="Montserrat"/>
              <a:ea typeface="Montserrat"/>
              <a:cs typeface="Montserrat"/>
              <a:sym typeface="Montserrat"/>
            </a:endParaRPr>
          </a:p>
          <a:p>
            <a:pPr indent="0" lvl="0" marL="0" rtl="0" algn="ctr">
              <a:spcBef>
                <a:spcPts val="1000"/>
              </a:spcBef>
              <a:spcAft>
                <a:spcPts val="0"/>
              </a:spcAft>
              <a:buNone/>
            </a:pPr>
            <a:r>
              <a:t/>
            </a:r>
            <a:endParaRPr b="1" sz="1100">
              <a:solidFill>
                <a:schemeClr val="dk2"/>
              </a:solidFill>
              <a:latin typeface="Montserrat"/>
              <a:ea typeface="Montserrat"/>
              <a:cs typeface="Montserrat"/>
              <a:sym typeface="Montserrat"/>
            </a:endParaRPr>
          </a:p>
          <a:p>
            <a:pPr indent="0" lvl="0" marL="0" rtl="0" algn="ctr">
              <a:spcBef>
                <a:spcPts val="1000"/>
              </a:spcBef>
              <a:spcAft>
                <a:spcPts val="0"/>
              </a:spcAft>
              <a:buNone/>
            </a:pPr>
            <a:r>
              <a:rPr b="1" lang="en" sz="1100">
                <a:solidFill>
                  <a:schemeClr val="dk2"/>
                </a:solidFill>
                <a:latin typeface="Montserrat"/>
                <a:ea typeface="Montserrat"/>
                <a:cs typeface="Montserrat"/>
                <a:sym typeface="Montserrat"/>
              </a:rPr>
              <a:t>Reactive Break/Fix Support</a:t>
            </a:r>
            <a:endParaRPr b="1" sz="1100">
              <a:solidFill>
                <a:schemeClr val="dk2"/>
              </a:solidFill>
              <a:latin typeface="Montserrat"/>
              <a:ea typeface="Montserrat"/>
              <a:cs typeface="Montserrat"/>
              <a:sym typeface="Montserrat"/>
            </a:endParaRPr>
          </a:p>
          <a:p>
            <a:pPr indent="-114300" lvl="0" marL="114300" rtl="0" algn="l">
              <a:spcBef>
                <a:spcPts val="100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10">
                  <a:extLst>
                    <a:ext uri="{A12FA001-AC4F-418D-AE19-62706E023703}">
                      <ahyp:hlinkClr val="tx"/>
                    </a:ext>
                  </a:extLst>
                </a:hlinkClick>
              </a:rPr>
              <a:t>Support Portal Login</a:t>
            </a:r>
            <a:endParaRPr b="1" sz="1000">
              <a:solidFill>
                <a:srgbClr val="257BD7"/>
              </a:solidFill>
              <a:latin typeface="Montserrat"/>
              <a:ea typeface="Montserrat"/>
              <a:cs typeface="Montserrat"/>
              <a:sym typeface="Montserrat"/>
            </a:endParaRPr>
          </a:p>
          <a:p>
            <a:pPr indent="-114300" lvl="0" marL="114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11">
                  <a:extLst>
                    <a:ext uri="{A12FA001-AC4F-418D-AE19-62706E023703}">
                      <ahyp:hlinkClr val="tx"/>
                    </a:ext>
                  </a:extLst>
                </a:hlinkClick>
              </a:rPr>
              <a:t>Subscribing to Updates and Announcements</a:t>
            </a:r>
            <a:endParaRPr sz="1000">
              <a:solidFill>
                <a:srgbClr val="257BD7"/>
              </a:solidFill>
              <a:latin typeface="Montserrat"/>
              <a:ea typeface="Montserrat"/>
              <a:cs typeface="Montserrat"/>
              <a:sym typeface="Montserrat"/>
            </a:endParaRPr>
          </a:p>
        </p:txBody>
      </p:sp>
      <p:sp>
        <p:nvSpPr>
          <p:cNvPr id="2593" name="Google Shape;2593;g357fd9e02d3_1_3609"/>
          <p:cNvSpPr/>
          <p:nvPr/>
        </p:nvSpPr>
        <p:spPr>
          <a:xfrm>
            <a:off x="314463" y="2943022"/>
            <a:ext cx="2767800" cy="1799700"/>
          </a:xfrm>
          <a:prstGeom prst="roundRect">
            <a:avLst>
              <a:gd fmla="val 7216" name="adj"/>
            </a:avLst>
          </a:prstGeom>
          <a:solidFill>
            <a:schemeClr val="lt1"/>
          </a:solidFill>
          <a:ln>
            <a:noFill/>
          </a:ln>
        </p:spPr>
        <p:txBody>
          <a:bodyPr anchorCtr="0" anchor="b" bIns="91425" lIns="182875" spcFirstLastPara="1" rIns="182875" wrap="square" tIns="91425">
            <a:noAutofit/>
          </a:bodyPr>
          <a:lstStyle/>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Training - Level Up Your Skills</a:t>
            </a:r>
            <a:endParaRPr b="1" sz="11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1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12">
                  <a:extLst>
                    <a:ext uri="{A12FA001-AC4F-418D-AE19-62706E023703}">
                      <ahyp:hlinkClr val="tx"/>
                    </a:ext>
                  </a:extLst>
                </a:hlinkClick>
              </a:rPr>
              <a:t>Formal Training</a:t>
            </a:r>
            <a:endParaRPr b="1" sz="1000">
              <a:solidFill>
                <a:srgbClr val="257BD7"/>
              </a:solidFill>
              <a:latin typeface="Montserrat"/>
              <a:ea typeface="Montserrat"/>
              <a:cs typeface="Montserrat"/>
              <a:sym typeface="Montserrat"/>
            </a:endParaRPr>
          </a:p>
          <a:p>
            <a:pPr indent="0" lvl="0" marL="0" rtl="0" algn="l">
              <a:spcBef>
                <a:spcPts val="0"/>
              </a:spcBef>
              <a:spcAft>
                <a:spcPts val="0"/>
              </a:spcAft>
              <a:buNone/>
            </a:pPr>
            <a:r>
              <a:t/>
            </a:r>
            <a:endParaRPr b="1" sz="11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200">
              <a:solidFill>
                <a:schemeClr val="dk2"/>
              </a:solidFill>
              <a:latin typeface="Montserrat"/>
              <a:ea typeface="Montserrat"/>
              <a:cs typeface="Montserrat"/>
              <a:sym typeface="Montserrat"/>
            </a:endParaRPr>
          </a:p>
        </p:txBody>
      </p:sp>
      <p:sp>
        <p:nvSpPr>
          <p:cNvPr id="2594" name="Google Shape;2594;g357fd9e02d3_1_3609"/>
          <p:cNvSpPr/>
          <p:nvPr/>
        </p:nvSpPr>
        <p:spPr>
          <a:xfrm>
            <a:off x="3188088" y="2943022"/>
            <a:ext cx="2767800" cy="1799700"/>
          </a:xfrm>
          <a:prstGeom prst="roundRect">
            <a:avLst>
              <a:gd fmla="val 7216" name="adj"/>
            </a:avLst>
          </a:prstGeom>
          <a:solidFill>
            <a:schemeClr val="lt1"/>
          </a:solidFill>
          <a:ln>
            <a:noFill/>
          </a:ln>
        </p:spPr>
        <p:txBody>
          <a:bodyPr anchorCtr="0" anchor="b" bIns="91425" lIns="182875" spcFirstLastPara="1" rIns="18287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Customer Success Team</a:t>
            </a:r>
            <a:endParaRPr b="1" sz="12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200">
              <a:solidFill>
                <a:schemeClr val="dk2"/>
              </a:solidFill>
              <a:latin typeface="Montserrat"/>
              <a:ea typeface="Montserrat"/>
              <a:cs typeface="Montserrat"/>
              <a:sym typeface="Montserrat"/>
            </a:endParaRPr>
          </a:p>
          <a:p>
            <a:pPr indent="-177800" lvl="0" marL="241300" rtl="0" algn="l">
              <a:spcBef>
                <a:spcPts val="0"/>
              </a:spcBef>
              <a:spcAft>
                <a:spcPts val="0"/>
              </a:spcAft>
              <a:buClr>
                <a:schemeClr val="dk2"/>
              </a:buClr>
              <a:buSzPts val="1000"/>
              <a:buFont typeface="Montserrat"/>
              <a:buChar char="●"/>
            </a:pPr>
            <a:r>
              <a:rPr lang="en" sz="1000">
                <a:solidFill>
                  <a:srgbClr val="257BD7"/>
                </a:solidFill>
                <a:latin typeface="Montserrat"/>
                <a:ea typeface="Montserrat"/>
                <a:cs typeface="Montserrat"/>
                <a:sym typeface="Montserrat"/>
              </a:rPr>
              <a:t>CSTA Office Hours </a:t>
            </a:r>
            <a:endParaRPr sz="1000">
              <a:solidFill>
                <a:srgbClr val="257BD7"/>
              </a:solidFill>
              <a:latin typeface="Montserrat"/>
              <a:ea typeface="Montserrat"/>
              <a:cs typeface="Montserrat"/>
              <a:sym typeface="Montserrat"/>
            </a:endParaRPr>
          </a:p>
          <a:p>
            <a:pPr indent="-177800" lvl="0" marL="241300" rtl="0" algn="l">
              <a:spcBef>
                <a:spcPts val="0"/>
              </a:spcBef>
              <a:spcAft>
                <a:spcPts val="0"/>
              </a:spcAft>
              <a:buClr>
                <a:schemeClr val="dk2"/>
              </a:buClr>
              <a:buSzPts val="1000"/>
              <a:buFont typeface="Montserrat"/>
              <a:buChar char="●"/>
            </a:pPr>
            <a:r>
              <a:rPr lang="en" sz="1000">
                <a:solidFill>
                  <a:srgbClr val="257BD7"/>
                </a:solidFill>
                <a:latin typeface="Montserrat"/>
                <a:ea typeface="Montserrat"/>
                <a:cs typeface="Montserrat"/>
                <a:sym typeface="Montserrat"/>
              </a:rPr>
              <a:t>CSM Touch Points</a:t>
            </a:r>
            <a:endParaRPr sz="1000">
              <a:solidFill>
                <a:srgbClr val="257BD7"/>
              </a:solidFill>
              <a:latin typeface="Montserrat"/>
              <a:ea typeface="Montserrat"/>
              <a:cs typeface="Montserrat"/>
              <a:sym typeface="Montserrat"/>
            </a:endParaRPr>
          </a:p>
          <a:p>
            <a:pPr indent="0" lvl="0" marL="0" rtl="0" algn="ctr">
              <a:spcBef>
                <a:spcPts val="0"/>
              </a:spcBef>
              <a:spcAft>
                <a:spcPts val="0"/>
              </a:spcAft>
              <a:buNone/>
            </a:pPr>
            <a:r>
              <a:t/>
            </a:r>
            <a:endParaRPr b="1" sz="1200">
              <a:solidFill>
                <a:schemeClr val="dk2"/>
              </a:solidFill>
              <a:latin typeface="Montserrat"/>
              <a:ea typeface="Montserrat"/>
              <a:cs typeface="Montserrat"/>
              <a:sym typeface="Montserrat"/>
            </a:endParaRPr>
          </a:p>
        </p:txBody>
      </p:sp>
      <p:sp>
        <p:nvSpPr>
          <p:cNvPr id="2595" name="Google Shape;2595;g357fd9e02d3_1_3609"/>
          <p:cNvSpPr/>
          <p:nvPr/>
        </p:nvSpPr>
        <p:spPr>
          <a:xfrm>
            <a:off x="6033288" y="2943022"/>
            <a:ext cx="2767800" cy="1799700"/>
          </a:xfrm>
          <a:prstGeom prst="roundRect">
            <a:avLst>
              <a:gd fmla="val 7216" name="adj"/>
            </a:avLst>
          </a:prstGeom>
          <a:solidFill>
            <a:schemeClr val="lt1"/>
          </a:solidFill>
          <a:ln>
            <a:noFill/>
          </a:ln>
        </p:spPr>
        <p:txBody>
          <a:bodyPr anchorCtr="0" anchor="b" bIns="91425" lIns="182875" spcFirstLastPara="1" rIns="18287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Solutions &amp; Use Case Hub</a:t>
            </a:r>
            <a:endParaRPr b="1" sz="12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b="1" sz="1200">
              <a:solidFill>
                <a:schemeClr val="dk2"/>
              </a:solidFill>
              <a:latin typeface="Montserrat"/>
              <a:ea typeface="Montserrat"/>
              <a:cs typeface="Montserrat"/>
              <a:sym typeface="Montserrat"/>
            </a:endParaRPr>
          </a:p>
          <a:p>
            <a:pPr indent="-177800" lvl="0" marL="241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13">
                  <a:extLst>
                    <a:ext uri="{A12FA001-AC4F-418D-AE19-62706E023703}">
                      <ahyp:hlinkClr val="tx"/>
                    </a:ext>
                  </a:extLst>
                </a:hlinkClick>
              </a:rPr>
              <a:t>Streaming Applications</a:t>
            </a:r>
            <a:endParaRPr sz="1000">
              <a:solidFill>
                <a:srgbClr val="257BD7"/>
              </a:solidFill>
              <a:latin typeface="Montserrat"/>
              <a:ea typeface="Montserrat"/>
              <a:cs typeface="Montserrat"/>
              <a:sym typeface="Montserrat"/>
            </a:endParaRPr>
          </a:p>
          <a:p>
            <a:pPr indent="-177800" lvl="0" marL="241300" rtl="0" algn="l">
              <a:spcBef>
                <a:spcPts val="0"/>
              </a:spcBef>
              <a:spcAft>
                <a:spcPts val="0"/>
              </a:spcAft>
              <a:buClr>
                <a:schemeClr val="dk2"/>
              </a:buClr>
              <a:buSzPts val="1000"/>
              <a:buFont typeface="Montserrat"/>
              <a:buChar char="●"/>
            </a:pPr>
            <a:r>
              <a:rPr lang="en" sz="1000" u="sng">
                <a:solidFill>
                  <a:srgbClr val="257BD7"/>
                </a:solidFill>
                <a:latin typeface="Montserrat"/>
                <a:ea typeface="Montserrat"/>
                <a:cs typeface="Montserrat"/>
                <a:sym typeface="Montserrat"/>
                <a:hlinkClick r:id="rId14">
                  <a:extLst>
                    <a:ext uri="{A12FA001-AC4F-418D-AE19-62706E023703}">
                      <ahyp:hlinkClr val="tx"/>
                    </a:ext>
                  </a:extLst>
                </a:hlinkClick>
              </a:rPr>
              <a:t>Solutions / Architecture Hub</a:t>
            </a:r>
            <a:endParaRPr sz="1000">
              <a:solidFill>
                <a:srgbClr val="257BD7"/>
              </a:solidFill>
              <a:latin typeface="Montserrat"/>
              <a:ea typeface="Montserrat"/>
              <a:cs typeface="Montserrat"/>
              <a:sym typeface="Montserrat"/>
            </a:endParaRPr>
          </a:p>
          <a:p>
            <a:pPr indent="0" lvl="0" marL="0" rtl="0" algn="ctr">
              <a:spcBef>
                <a:spcPts val="0"/>
              </a:spcBef>
              <a:spcAft>
                <a:spcPts val="0"/>
              </a:spcAft>
              <a:buNone/>
            </a:pPr>
            <a:r>
              <a:t/>
            </a:r>
            <a:endParaRPr b="1" sz="1200">
              <a:solidFill>
                <a:schemeClr val="dk2"/>
              </a:solidFill>
              <a:latin typeface="Montserrat"/>
              <a:ea typeface="Montserrat"/>
              <a:cs typeface="Montserrat"/>
              <a:sym typeface="Montserrat"/>
            </a:endParaRPr>
          </a:p>
        </p:txBody>
      </p:sp>
      <p:grpSp>
        <p:nvGrpSpPr>
          <p:cNvPr id="2596" name="Google Shape;2596;g357fd9e02d3_1_3609"/>
          <p:cNvGrpSpPr/>
          <p:nvPr/>
        </p:nvGrpSpPr>
        <p:grpSpPr>
          <a:xfrm>
            <a:off x="1492750" y="1158235"/>
            <a:ext cx="411199" cy="430263"/>
            <a:chOff x="1756400" y="3797225"/>
            <a:chExt cx="859350" cy="899191"/>
          </a:xfrm>
        </p:grpSpPr>
        <p:sp>
          <p:nvSpPr>
            <p:cNvPr id="2597" name="Google Shape;2597;g357fd9e02d3_1_3609"/>
            <p:cNvSpPr/>
            <p:nvPr/>
          </p:nvSpPr>
          <p:spPr>
            <a:xfrm>
              <a:off x="2345714" y="3797225"/>
              <a:ext cx="80035" cy="559048"/>
            </a:xfrm>
            <a:custGeom>
              <a:rect b="b" l="l" r="r" t="t"/>
              <a:pathLst>
                <a:path extrusionOk="0" h="3269" w="468">
                  <a:moveTo>
                    <a:pt x="1" y="0"/>
                  </a:moveTo>
                  <a:lnTo>
                    <a:pt x="468" y="0"/>
                  </a:lnTo>
                  <a:lnTo>
                    <a:pt x="468" y="3268"/>
                  </a:lnTo>
                  <a:lnTo>
                    <a:pt x="1" y="3268"/>
                  </a:lnTo>
                  <a:close/>
                </a:path>
              </a:pathLst>
            </a:custGeom>
            <a:gradFill>
              <a:gsLst>
                <a:gs pos="0">
                  <a:srgbClr val="0099FF">
                    <a:alpha val="16862"/>
                  </a:srgbClr>
                </a:gs>
                <a:gs pos="100000">
                  <a:srgbClr val="0099FF"/>
                </a:gs>
              </a:gsLst>
              <a:lin ang="5400012"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8" name="Google Shape;2598;g357fd9e02d3_1_3609"/>
            <p:cNvSpPr/>
            <p:nvPr/>
          </p:nvSpPr>
          <p:spPr>
            <a:xfrm>
              <a:off x="1756400" y="3867340"/>
              <a:ext cx="859350" cy="599066"/>
            </a:xfrm>
            <a:custGeom>
              <a:rect b="b" l="l" r="r" t="t"/>
              <a:pathLst>
                <a:path extrusionOk="0" h="3503" w="5025">
                  <a:moveTo>
                    <a:pt x="412" y="1"/>
                  </a:moveTo>
                  <a:cubicBezTo>
                    <a:pt x="188" y="1"/>
                    <a:pt x="1" y="188"/>
                    <a:pt x="1" y="412"/>
                  </a:cubicBezTo>
                  <a:lnTo>
                    <a:pt x="1" y="3092"/>
                  </a:lnTo>
                  <a:cubicBezTo>
                    <a:pt x="1" y="3316"/>
                    <a:pt x="188" y="3503"/>
                    <a:pt x="412" y="3503"/>
                  </a:cubicBezTo>
                  <a:lnTo>
                    <a:pt x="935" y="3503"/>
                  </a:lnTo>
                  <a:lnTo>
                    <a:pt x="935" y="3157"/>
                  </a:lnTo>
                  <a:lnTo>
                    <a:pt x="412" y="3157"/>
                  </a:lnTo>
                  <a:cubicBezTo>
                    <a:pt x="374" y="3157"/>
                    <a:pt x="356" y="3129"/>
                    <a:pt x="356" y="3092"/>
                  </a:cubicBezTo>
                  <a:lnTo>
                    <a:pt x="356" y="412"/>
                  </a:lnTo>
                  <a:cubicBezTo>
                    <a:pt x="356" y="375"/>
                    <a:pt x="374" y="356"/>
                    <a:pt x="412" y="356"/>
                  </a:cubicBezTo>
                  <a:lnTo>
                    <a:pt x="4614" y="356"/>
                  </a:lnTo>
                  <a:cubicBezTo>
                    <a:pt x="4651" y="356"/>
                    <a:pt x="4670" y="375"/>
                    <a:pt x="4670" y="412"/>
                  </a:cubicBezTo>
                  <a:lnTo>
                    <a:pt x="4670" y="3092"/>
                  </a:lnTo>
                  <a:cubicBezTo>
                    <a:pt x="4670" y="3129"/>
                    <a:pt x="4651" y="3157"/>
                    <a:pt x="4614" y="3157"/>
                  </a:cubicBezTo>
                  <a:lnTo>
                    <a:pt x="3157" y="3157"/>
                  </a:lnTo>
                  <a:lnTo>
                    <a:pt x="3157" y="3503"/>
                  </a:lnTo>
                  <a:lnTo>
                    <a:pt x="4614" y="3503"/>
                  </a:lnTo>
                  <a:cubicBezTo>
                    <a:pt x="4838" y="3503"/>
                    <a:pt x="5025" y="3316"/>
                    <a:pt x="5025" y="3092"/>
                  </a:cubicBezTo>
                  <a:lnTo>
                    <a:pt x="5025" y="412"/>
                  </a:lnTo>
                  <a:cubicBezTo>
                    <a:pt x="5025" y="188"/>
                    <a:pt x="4838" y="1"/>
                    <a:pt x="4614" y="1"/>
                  </a:cubicBezTo>
                  <a:close/>
                </a:path>
              </a:pathLst>
            </a:custGeom>
            <a:solidFill>
              <a:srgbClr val="0405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9" name="Google Shape;2599;g357fd9e02d3_1_3609"/>
            <p:cNvSpPr/>
            <p:nvPr/>
          </p:nvSpPr>
          <p:spPr>
            <a:xfrm>
              <a:off x="1769226" y="4336942"/>
              <a:ext cx="674141" cy="359474"/>
            </a:xfrm>
            <a:custGeom>
              <a:rect b="b" l="l" r="r" t="t"/>
              <a:pathLst>
                <a:path extrusionOk="0" h="2102" w="3942">
                  <a:moveTo>
                    <a:pt x="1971" y="346"/>
                  </a:moveTo>
                  <a:cubicBezTo>
                    <a:pt x="2755" y="346"/>
                    <a:pt x="3418" y="944"/>
                    <a:pt x="3568" y="1747"/>
                  </a:cubicBezTo>
                  <a:lnTo>
                    <a:pt x="374" y="1747"/>
                  </a:lnTo>
                  <a:cubicBezTo>
                    <a:pt x="523" y="934"/>
                    <a:pt x="1186" y="346"/>
                    <a:pt x="1971" y="346"/>
                  </a:cubicBezTo>
                  <a:close/>
                  <a:moveTo>
                    <a:pt x="1971" y="0"/>
                  </a:moveTo>
                  <a:cubicBezTo>
                    <a:pt x="953" y="0"/>
                    <a:pt x="113" y="804"/>
                    <a:pt x="1" y="1868"/>
                  </a:cubicBezTo>
                  <a:cubicBezTo>
                    <a:pt x="1" y="1905"/>
                    <a:pt x="1" y="1961"/>
                    <a:pt x="57" y="2027"/>
                  </a:cubicBezTo>
                  <a:cubicBezTo>
                    <a:pt x="103" y="2074"/>
                    <a:pt x="159" y="2102"/>
                    <a:pt x="225" y="2102"/>
                  </a:cubicBezTo>
                  <a:lnTo>
                    <a:pt x="3726" y="2102"/>
                  </a:lnTo>
                  <a:cubicBezTo>
                    <a:pt x="3782" y="2102"/>
                    <a:pt x="3839" y="2074"/>
                    <a:pt x="3885" y="2027"/>
                  </a:cubicBezTo>
                  <a:cubicBezTo>
                    <a:pt x="3941" y="1971"/>
                    <a:pt x="3941" y="1915"/>
                    <a:pt x="3941" y="1868"/>
                  </a:cubicBezTo>
                  <a:cubicBezTo>
                    <a:pt x="3829" y="804"/>
                    <a:pt x="2989" y="0"/>
                    <a:pt x="1971" y="0"/>
                  </a:cubicBezTo>
                  <a:close/>
                </a:path>
              </a:pathLst>
            </a:custGeom>
            <a:solidFill>
              <a:srgbClr val="0405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0" name="Google Shape;2600;g357fd9e02d3_1_3609"/>
            <p:cNvSpPr/>
            <p:nvPr/>
          </p:nvSpPr>
          <p:spPr>
            <a:xfrm>
              <a:off x="1946568" y="4017490"/>
              <a:ext cx="319456" cy="319627"/>
            </a:xfrm>
            <a:custGeom>
              <a:rect b="b" l="l" r="r" t="t"/>
              <a:pathLst>
                <a:path extrusionOk="0" h="1869" w="1868">
                  <a:moveTo>
                    <a:pt x="934" y="346"/>
                  </a:moveTo>
                  <a:cubicBezTo>
                    <a:pt x="1251" y="346"/>
                    <a:pt x="1522" y="608"/>
                    <a:pt x="1522" y="935"/>
                  </a:cubicBezTo>
                  <a:cubicBezTo>
                    <a:pt x="1522" y="1261"/>
                    <a:pt x="1261" y="1514"/>
                    <a:pt x="934" y="1514"/>
                  </a:cubicBezTo>
                  <a:cubicBezTo>
                    <a:pt x="607" y="1514"/>
                    <a:pt x="355" y="1261"/>
                    <a:pt x="355" y="935"/>
                  </a:cubicBezTo>
                  <a:cubicBezTo>
                    <a:pt x="355" y="608"/>
                    <a:pt x="607" y="346"/>
                    <a:pt x="934" y="346"/>
                  </a:cubicBezTo>
                  <a:close/>
                  <a:moveTo>
                    <a:pt x="934" y="1"/>
                  </a:moveTo>
                  <a:cubicBezTo>
                    <a:pt x="420" y="1"/>
                    <a:pt x="0" y="421"/>
                    <a:pt x="0" y="935"/>
                  </a:cubicBezTo>
                  <a:cubicBezTo>
                    <a:pt x="0" y="1448"/>
                    <a:pt x="420" y="1868"/>
                    <a:pt x="934" y="1868"/>
                  </a:cubicBezTo>
                  <a:cubicBezTo>
                    <a:pt x="1447" y="1868"/>
                    <a:pt x="1868" y="1448"/>
                    <a:pt x="1868" y="935"/>
                  </a:cubicBezTo>
                  <a:cubicBezTo>
                    <a:pt x="1868" y="421"/>
                    <a:pt x="1447" y="1"/>
                    <a:pt x="934" y="1"/>
                  </a:cubicBezTo>
                  <a:close/>
                </a:path>
              </a:pathLst>
            </a:custGeom>
            <a:solidFill>
              <a:srgbClr val="0405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601" name="Google Shape;2601;g357fd9e02d3_1_3609"/>
          <p:cNvGrpSpPr/>
          <p:nvPr/>
        </p:nvGrpSpPr>
        <p:grpSpPr>
          <a:xfrm>
            <a:off x="4381074" y="1227228"/>
            <a:ext cx="381853" cy="381853"/>
            <a:chOff x="4437584" y="7319366"/>
            <a:chExt cx="763706" cy="763706"/>
          </a:xfrm>
        </p:grpSpPr>
        <p:sp>
          <p:nvSpPr>
            <p:cNvPr id="2602" name="Google Shape;2602;g357fd9e02d3_1_3609"/>
            <p:cNvSpPr/>
            <p:nvPr/>
          </p:nvSpPr>
          <p:spPr>
            <a:xfrm>
              <a:off x="4437584" y="7817452"/>
              <a:ext cx="499369" cy="88211"/>
            </a:xfrm>
            <a:custGeom>
              <a:rect b="b" l="l" r="r" t="t"/>
              <a:pathLst>
                <a:path extrusionOk="0" h="894" w="5061">
                  <a:moveTo>
                    <a:pt x="0" y="0"/>
                  </a:moveTo>
                  <a:lnTo>
                    <a:pt x="5060" y="0"/>
                  </a:lnTo>
                  <a:lnTo>
                    <a:pt x="5060" y="893"/>
                  </a:lnTo>
                  <a:lnTo>
                    <a:pt x="0" y="893"/>
                  </a:lnTo>
                  <a:close/>
                </a:path>
              </a:pathLst>
            </a:custGeom>
            <a:gradFill>
              <a:gsLst>
                <a:gs pos="0">
                  <a:srgbClr val="0099FF">
                    <a:alpha val="16862"/>
                  </a:srgbClr>
                </a:gs>
                <a:gs pos="100000">
                  <a:srgbClr val="0099FF"/>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3" name="Google Shape;2603;g357fd9e02d3_1_3609"/>
            <p:cNvSpPr/>
            <p:nvPr/>
          </p:nvSpPr>
          <p:spPr>
            <a:xfrm>
              <a:off x="4555001" y="7319366"/>
              <a:ext cx="646289" cy="763706"/>
            </a:xfrm>
            <a:custGeom>
              <a:rect b="b" l="l" r="r" t="t"/>
              <a:pathLst>
                <a:path extrusionOk="0" h="7740" w="6550">
                  <a:moveTo>
                    <a:pt x="4728" y="596"/>
                  </a:moveTo>
                  <a:lnTo>
                    <a:pt x="5954" y="1822"/>
                  </a:lnTo>
                  <a:lnTo>
                    <a:pt x="5954" y="7144"/>
                  </a:lnTo>
                  <a:lnTo>
                    <a:pt x="596" y="7144"/>
                  </a:lnTo>
                  <a:lnTo>
                    <a:pt x="596" y="596"/>
                  </a:lnTo>
                  <a:close/>
                  <a:moveTo>
                    <a:pt x="596" y="0"/>
                  </a:moveTo>
                  <a:cubicBezTo>
                    <a:pt x="275" y="0"/>
                    <a:pt x="1" y="262"/>
                    <a:pt x="1" y="596"/>
                  </a:cubicBezTo>
                  <a:lnTo>
                    <a:pt x="1" y="7144"/>
                  </a:lnTo>
                  <a:cubicBezTo>
                    <a:pt x="1" y="7465"/>
                    <a:pt x="275" y="7739"/>
                    <a:pt x="596" y="7739"/>
                  </a:cubicBezTo>
                  <a:lnTo>
                    <a:pt x="5954" y="7739"/>
                  </a:lnTo>
                  <a:cubicBezTo>
                    <a:pt x="6287" y="7739"/>
                    <a:pt x="6549" y="7465"/>
                    <a:pt x="6549" y="7144"/>
                  </a:cubicBezTo>
                  <a:lnTo>
                    <a:pt x="6549" y="1822"/>
                  </a:lnTo>
                  <a:cubicBezTo>
                    <a:pt x="6549" y="1679"/>
                    <a:pt x="6490" y="1524"/>
                    <a:pt x="6371" y="1405"/>
                  </a:cubicBezTo>
                  <a:lnTo>
                    <a:pt x="5144" y="179"/>
                  </a:lnTo>
                  <a:cubicBezTo>
                    <a:pt x="5037" y="60"/>
                    <a:pt x="4883" y="0"/>
                    <a:pt x="4728" y="0"/>
                  </a:cubicBezTo>
                  <a:close/>
                </a:path>
              </a:pathLst>
            </a:custGeom>
            <a:solidFill>
              <a:srgbClr val="17336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4" name="Google Shape;2604;g357fd9e02d3_1_3609"/>
            <p:cNvSpPr/>
            <p:nvPr/>
          </p:nvSpPr>
          <p:spPr>
            <a:xfrm>
              <a:off x="4966258" y="7319366"/>
              <a:ext cx="235032" cy="235032"/>
            </a:xfrm>
            <a:custGeom>
              <a:rect b="b" l="l" r="r" t="t"/>
              <a:pathLst>
                <a:path extrusionOk="0" h="2382" w="2382">
                  <a:moveTo>
                    <a:pt x="298" y="0"/>
                  </a:moveTo>
                  <a:cubicBezTo>
                    <a:pt x="143" y="0"/>
                    <a:pt x="0" y="131"/>
                    <a:pt x="0" y="298"/>
                  </a:cubicBezTo>
                  <a:lnTo>
                    <a:pt x="0" y="1786"/>
                  </a:lnTo>
                  <a:cubicBezTo>
                    <a:pt x="0" y="2108"/>
                    <a:pt x="274" y="2381"/>
                    <a:pt x="595" y="2381"/>
                  </a:cubicBezTo>
                  <a:lnTo>
                    <a:pt x="2084" y="2381"/>
                  </a:lnTo>
                  <a:cubicBezTo>
                    <a:pt x="2250" y="2381"/>
                    <a:pt x="2381" y="2239"/>
                    <a:pt x="2381" y="2084"/>
                  </a:cubicBezTo>
                  <a:cubicBezTo>
                    <a:pt x="2381" y="1917"/>
                    <a:pt x="2250" y="1786"/>
                    <a:pt x="2084" y="1786"/>
                  </a:cubicBezTo>
                  <a:lnTo>
                    <a:pt x="595" y="1786"/>
                  </a:lnTo>
                  <a:lnTo>
                    <a:pt x="595" y="298"/>
                  </a:lnTo>
                  <a:cubicBezTo>
                    <a:pt x="595" y="131"/>
                    <a:pt x="464" y="0"/>
                    <a:pt x="298" y="0"/>
                  </a:cubicBezTo>
                  <a:close/>
                </a:path>
              </a:pathLst>
            </a:custGeom>
            <a:solidFill>
              <a:srgbClr val="17336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605" name="Google Shape;2605;g357fd9e02d3_1_3609"/>
          <p:cNvGrpSpPr/>
          <p:nvPr/>
        </p:nvGrpSpPr>
        <p:grpSpPr>
          <a:xfrm>
            <a:off x="7226950" y="1227347"/>
            <a:ext cx="381871" cy="381864"/>
            <a:chOff x="13767781" y="2376756"/>
            <a:chExt cx="365356" cy="361305"/>
          </a:xfrm>
        </p:grpSpPr>
        <p:sp>
          <p:nvSpPr>
            <p:cNvPr id="2606" name="Google Shape;2606;g357fd9e02d3_1_3609"/>
            <p:cNvSpPr/>
            <p:nvPr/>
          </p:nvSpPr>
          <p:spPr>
            <a:xfrm>
              <a:off x="13916774" y="2669929"/>
              <a:ext cx="68069" cy="68132"/>
            </a:xfrm>
            <a:custGeom>
              <a:rect b="b" l="l" r="r" t="t"/>
              <a:pathLst>
                <a:path extrusionOk="0" h="1076" w="1075">
                  <a:moveTo>
                    <a:pt x="0" y="1"/>
                  </a:moveTo>
                  <a:lnTo>
                    <a:pt x="1075" y="1"/>
                  </a:lnTo>
                  <a:lnTo>
                    <a:pt x="1075" y="1075"/>
                  </a:lnTo>
                  <a:lnTo>
                    <a:pt x="0" y="1075"/>
                  </a:lnTo>
                  <a:close/>
                </a:path>
              </a:pathLst>
            </a:custGeom>
            <a:gradFill>
              <a:gsLst>
                <a:gs pos="0">
                  <a:srgbClr val="0099FF">
                    <a:alpha val="16862"/>
                  </a:srgbClr>
                </a:gs>
                <a:gs pos="100000">
                  <a:srgbClr val="0099FF"/>
                </a:gs>
              </a:gsLst>
              <a:lin ang="10800025" scaled="0"/>
            </a:gra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07" name="Google Shape;2607;g357fd9e02d3_1_3609"/>
            <p:cNvSpPr/>
            <p:nvPr/>
          </p:nvSpPr>
          <p:spPr>
            <a:xfrm>
              <a:off x="13767781" y="2376756"/>
              <a:ext cx="365356" cy="339522"/>
            </a:xfrm>
            <a:custGeom>
              <a:rect b="b" l="l" r="r" t="t"/>
              <a:pathLst>
                <a:path extrusionOk="0" h="5362" w="5770">
                  <a:moveTo>
                    <a:pt x="5770" y="3170"/>
                  </a:moveTo>
                  <a:cubicBezTo>
                    <a:pt x="5770" y="2536"/>
                    <a:pt x="5383" y="1999"/>
                    <a:pt x="4835" y="1816"/>
                  </a:cubicBezTo>
                  <a:cubicBezTo>
                    <a:pt x="4771" y="785"/>
                    <a:pt x="3922" y="1"/>
                    <a:pt x="2891" y="1"/>
                  </a:cubicBezTo>
                  <a:cubicBezTo>
                    <a:pt x="1849" y="1"/>
                    <a:pt x="1011" y="806"/>
                    <a:pt x="935" y="1816"/>
                  </a:cubicBezTo>
                  <a:cubicBezTo>
                    <a:pt x="387" y="1999"/>
                    <a:pt x="1" y="2536"/>
                    <a:pt x="1" y="3170"/>
                  </a:cubicBezTo>
                  <a:cubicBezTo>
                    <a:pt x="1" y="3879"/>
                    <a:pt x="506" y="4481"/>
                    <a:pt x="1182" y="4577"/>
                  </a:cubicBezTo>
                  <a:cubicBezTo>
                    <a:pt x="1204" y="4588"/>
                    <a:pt x="1236" y="4588"/>
                    <a:pt x="1258" y="4588"/>
                  </a:cubicBezTo>
                  <a:lnTo>
                    <a:pt x="1376" y="4588"/>
                  </a:lnTo>
                  <a:lnTo>
                    <a:pt x="1376" y="4588"/>
                  </a:lnTo>
                  <a:lnTo>
                    <a:pt x="1376" y="4588"/>
                  </a:lnTo>
                  <a:lnTo>
                    <a:pt x="1526" y="4588"/>
                  </a:lnTo>
                  <a:cubicBezTo>
                    <a:pt x="1730" y="4588"/>
                    <a:pt x="1881" y="4427"/>
                    <a:pt x="1881" y="4244"/>
                  </a:cubicBezTo>
                  <a:lnTo>
                    <a:pt x="1881" y="2149"/>
                  </a:lnTo>
                  <a:cubicBezTo>
                    <a:pt x="1881" y="1913"/>
                    <a:pt x="1687" y="1730"/>
                    <a:pt x="1462" y="1730"/>
                  </a:cubicBezTo>
                  <a:lnTo>
                    <a:pt x="1354" y="1730"/>
                  </a:lnTo>
                  <a:cubicBezTo>
                    <a:pt x="1451" y="978"/>
                    <a:pt x="2096" y="387"/>
                    <a:pt x="2891" y="387"/>
                  </a:cubicBezTo>
                  <a:cubicBezTo>
                    <a:pt x="3675" y="387"/>
                    <a:pt x="4319" y="978"/>
                    <a:pt x="4416" y="1730"/>
                  </a:cubicBezTo>
                  <a:lnTo>
                    <a:pt x="4405" y="1730"/>
                  </a:lnTo>
                  <a:lnTo>
                    <a:pt x="4405" y="1730"/>
                  </a:lnTo>
                  <a:lnTo>
                    <a:pt x="4405" y="1730"/>
                  </a:lnTo>
                  <a:lnTo>
                    <a:pt x="4255" y="1730"/>
                  </a:lnTo>
                  <a:cubicBezTo>
                    <a:pt x="4051" y="1730"/>
                    <a:pt x="3900" y="1891"/>
                    <a:pt x="3900" y="2085"/>
                  </a:cubicBezTo>
                  <a:lnTo>
                    <a:pt x="3900" y="4180"/>
                  </a:lnTo>
                  <a:cubicBezTo>
                    <a:pt x="3900" y="4405"/>
                    <a:pt x="4094" y="4588"/>
                    <a:pt x="4319" y="4588"/>
                  </a:cubicBezTo>
                  <a:lnTo>
                    <a:pt x="4513" y="4588"/>
                  </a:lnTo>
                  <a:lnTo>
                    <a:pt x="4513" y="4889"/>
                  </a:lnTo>
                  <a:cubicBezTo>
                    <a:pt x="4513" y="4932"/>
                    <a:pt x="4481" y="4953"/>
                    <a:pt x="4438" y="4953"/>
                  </a:cubicBezTo>
                  <a:lnTo>
                    <a:pt x="3020" y="4953"/>
                  </a:lnTo>
                  <a:cubicBezTo>
                    <a:pt x="2912" y="4953"/>
                    <a:pt x="2815" y="5050"/>
                    <a:pt x="2815" y="5157"/>
                  </a:cubicBezTo>
                  <a:cubicBezTo>
                    <a:pt x="2815" y="5265"/>
                    <a:pt x="2912" y="5362"/>
                    <a:pt x="3020" y="5362"/>
                  </a:cubicBezTo>
                  <a:lnTo>
                    <a:pt x="4427" y="5362"/>
                  </a:lnTo>
                  <a:cubicBezTo>
                    <a:pt x="4685" y="5362"/>
                    <a:pt x="4900" y="5147"/>
                    <a:pt x="4900" y="4889"/>
                  </a:cubicBezTo>
                  <a:lnTo>
                    <a:pt x="4900" y="4481"/>
                  </a:lnTo>
                  <a:cubicBezTo>
                    <a:pt x="5405" y="4298"/>
                    <a:pt x="5770" y="3772"/>
                    <a:pt x="5770" y="3170"/>
                  </a:cubicBezTo>
                  <a:close/>
                  <a:moveTo>
                    <a:pt x="1472" y="2160"/>
                  </a:moveTo>
                  <a:lnTo>
                    <a:pt x="1472" y="4201"/>
                  </a:lnTo>
                  <a:lnTo>
                    <a:pt x="1365" y="4201"/>
                  </a:lnTo>
                  <a:lnTo>
                    <a:pt x="1365" y="4201"/>
                  </a:lnTo>
                  <a:lnTo>
                    <a:pt x="1365" y="4201"/>
                  </a:lnTo>
                  <a:lnTo>
                    <a:pt x="1301" y="4201"/>
                  </a:lnTo>
                  <a:lnTo>
                    <a:pt x="1279" y="4201"/>
                  </a:lnTo>
                  <a:cubicBezTo>
                    <a:pt x="796" y="4148"/>
                    <a:pt x="398" y="3718"/>
                    <a:pt x="398" y="3181"/>
                  </a:cubicBezTo>
                  <a:cubicBezTo>
                    <a:pt x="398" y="2643"/>
                    <a:pt x="796" y="2214"/>
                    <a:pt x="1279" y="2160"/>
                  </a:cubicBezTo>
                  <a:lnTo>
                    <a:pt x="1301" y="2160"/>
                  </a:lnTo>
                  <a:lnTo>
                    <a:pt x="1472" y="2160"/>
                  </a:lnTo>
                  <a:cubicBezTo>
                    <a:pt x="1472" y="2149"/>
                    <a:pt x="1472" y="2149"/>
                    <a:pt x="1472" y="2160"/>
                  </a:cubicBezTo>
                  <a:close/>
                  <a:moveTo>
                    <a:pt x="4502" y="4191"/>
                  </a:moveTo>
                  <a:lnTo>
                    <a:pt x="4470" y="4191"/>
                  </a:lnTo>
                  <a:lnTo>
                    <a:pt x="4309" y="4191"/>
                  </a:lnTo>
                  <a:cubicBezTo>
                    <a:pt x="4309" y="4191"/>
                    <a:pt x="4298" y="4191"/>
                    <a:pt x="4298" y="4180"/>
                  </a:cubicBezTo>
                  <a:lnTo>
                    <a:pt x="4298" y="2128"/>
                  </a:lnTo>
                  <a:lnTo>
                    <a:pt x="4405" y="2128"/>
                  </a:lnTo>
                  <a:lnTo>
                    <a:pt x="4405" y="2128"/>
                  </a:lnTo>
                  <a:lnTo>
                    <a:pt x="4405" y="2128"/>
                  </a:lnTo>
                  <a:lnTo>
                    <a:pt x="4470" y="2128"/>
                  </a:lnTo>
                  <a:lnTo>
                    <a:pt x="4491" y="2128"/>
                  </a:lnTo>
                  <a:cubicBezTo>
                    <a:pt x="4975" y="2182"/>
                    <a:pt x="5372" y="2622"/>
                    <a:pt x="5372" y="3159"/>
                  </a:cubicBezTo>
                  <a:cubicBezTo>
                    <a:pt x="5372" y="3707"/>
                    <a:pt x="4986" y="4137"/>
                    <a:pt x="4502" y="4191"/>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2608" name="Google Shape;2608;g357fd9e02d3_1_3609"/>
          <p:cNvGrpSpPr/>
          <p:nvPr/>
        </p:nvGrpSpPr>
        <p:grpSpPr>
          <a:xfrm>
            <a:off x="7226276" y="3138774"/>
            <a:ext cx="381846" cy="381853"/>
            <a:chOff x="16494937" y="5380903"/>
            <a:chExt cx="336103" cy="358581"/>
          </a:xfrm>
        </p:grpSpPr>
        <p:sp>
          <p:nvSpPr>
            <p:cNvPr id="2609" name="Google Shape;2609;g357fd9e02d3_1_3609"/>
            <p:cNvSpPr/>
            <p:nvPr/>
          </p:nvSpPr>
          <p:spPr>
            <a:xfrm>
              <a:off x="16703071" y="5611516"/>
              <a:ext cx="68132" cy="68069"/>
            </a:xfrm>
            <a:custGeom>
              <a:rect b="b" l="l" r="r" t="t"/>
              <a:pathLst>
                <a:path extrusionOk="0" h="1075" w="1076">
                  <a:moveTo>
                    <a:pt x="1" y="1"/>
                  </a:moveTo>
                  <a:lnTo>
                    <a:pt x="1075" y="1"/>
                  </a:lnTo>
                  <a:lnTo>
                    <a:pt x="1075" y="1075"/>
                  </a:lnTo>
                  <a:lnTo>
                    <a:pt x="1" y="1075"/>
                  </a:lnTo>
                  <a:close/>
                </a:path>
              </a:pathLst>
            </a:custGeom>
            <a:gradFill>
              <a:gsLst>
                <a:gs pos="0">
                  <a:srgbClr val="0099FF">
                    <a:alpha val="16862"/>
                  </a:srgbClr>
                </a:gs>
                <a:gs pos="100000">
                  <a:srgbClr val="0099FF"/>
                </a:gs>
              </a:gsLst>
              <a:lin ang="0" scaled="0"/>
            </a:gra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0" name="Google Shape;2610;g357fd9e02d3_1_3609"/>
            <p:cNvSpPr/>
            <p:nvPr/>
          </p:nvSpPr>
          <p:spPr>
            <a:xfrm>
              <a:off x="16635065" y="5441438"/>
              <a:ext cx="68069" cy="68132"/>
            </a:xfrm>
            <a:custGeom>
              <a:rect b="b" l="l" r="r" t="t"/>
              <a:pathLst>
                <a:path extrusionOk="0" h="1076" w="1075">
                  <a:moveTo>
                    <a:pt x="0" y="1"/>
                  </a:moveTo>
                  <a:lnTo>
                    <a:pt x="1075" y="1"/>
                  </a:lnTo>
                  <a:lnTo>
                    <a:pt x="1075" y="1075"/>
                  </a:lnTo>
                  <a:lnTo>
                    <a:pt x="0" y="1075"/>
                  </a:lnTo>
                  <a:close/>
                </a:path>
              </a:pathLst>
            </a:custGeom>
            <a:gradFill>
              <a:gsLst>
                <a:gs pos="0">
                  <a:srgbClr val="0099FF">
                    <a:alpha val="16862"/>
                  </a:srgbClr>
                </a:gs>
                <a:gs pos="100000">
                  <a:srgbClr val="0099FF"/>
                </a:gs>
              </a:gsLst>
              <a:lin ang="0" scaled="0"/>
            </a:gra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1" name="Google Shape;2611;g357fd9e02d3_1_3609"/>
            <p:cNvSpPr/>
            <p:nvPr/>
          </p:nvSpPr>
          <p:spPr>
            <a:xfrm>
              <a:off x="16656150" y="5462523"/>
              <a:ext cx="93904" cy="195975"/>
            </a:xfrm>
            <a:custGeom>
              <a:rect b="b" l="l" r="r" t="t"/>
              <a:pathLst>
                <a:path extrusionOk="0" h="3095" w="1483">
                  <a:moveTo>
                    <a:pt x="205" y="1"/>
                  </a:moveTo>
                  <a:cubicBezTo>
                    <a:pt x="312" y="1"/>
                    <a:pt x="409" y="97"/>
                    <a:pt x="409" y="205"/>
                  </a:cubicBezTo>
                  <a:lnTo>
                    <a:pt x="409" y="968"/>
                  </a:lnTo>
                  <a:cubicBezTo>
                    <a:pt x="409" y="1161"/>
                    <a:pt x="559" y="1311"/>
                    <a:pt x="742" y="1311"/>
                  </a:cubicBezTo>
                  <a:cubicBezTo>
                    <a:pt x="1150" y="1311"/>
                    <a:pt x="1483" y="1644"/>
                    <a:pt x="1483" y="2042"/>
                  </a:cubicBezTo>
                  <a:lnTo>
                    <a:pt x="1483" y="2891"/>
                  </a:lnTo>
                  <a:cubicBezTo>
                    <a:pt x="1483" y="2998"/>
                    <a:pt x="1386" y="3095"/>
                    <a:pt x="1279" y="3095"/>
                  </a:cubicBezTo>
                  <a:cubicBezTo>
                    <a:pt x="1171" y="3095"/>
                    <a:pt x="1075" y="2998"/>
                    <a:pt x="1075" y="2891"/>
                  </a:cubicBezTo>
                  <a:lnTo>
                    <a:pt x="1075" y="2042"/>
                  </a:lnTo>
                  <a:cubicBezTo>
                    <a:pt x="1075" y="1859"/>
                    <a:pt x="935" y="1709"/>
                    <a:pt x="742" y="1709"/>
                  </a:cubicBezTo>
                  <a:cubicBezTo>
                    <a:pt x="344" y="1709"/>
                    <a:pt x="0" y="1376"/>
                    <a:pt x="0" y="968"/>
                  </a:cubicBezTo>
                  <a:lnTo>
                    <a:pt x="0" y="205"/>
                  </a:lnTo>
                  <a:cubicBezTo>
                    <a:pt x="0" y="97"/>
                    <a:pt x="97" y="1"/>
                    <a:pt x="205" y="1"/>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2" name="Google Shape;2612;g357fd9e02d3_1_3609"/>
            <p:cNvSpPr/>
            <p:nvPr/>
          </p:nvSpPr>
          <p:spPr>
            <a:xfrm>
              <a:off x="16494937" y="5380903"/>
              <a:ext cx="336103" cy="358581"/>
            </a:xfrm>
            <a:custGeom>
              <a:rect b="b" l="l" r="r" t="t"/>
              <a:pathLst>
                <a:path extrusionOk="0" h="5663" w="5308">
                  <a:moveTo>
                    <a:pt x="1204" y="409"/>
                  </a:moveTo>
                  <a:lnTo>
                    <a:pt x="1204" y="5254"/>
                  </a:lnTo>
                  <a:lnTo>
                    <a:pt x="742" y="5254"/>
                  </a:lnTo>
                  <a:lnTo>
                    <a:pt x="742" y="4652"/>
                  </a:lnTo>
                  <a:lnTo>
                    <a:pt x="870" y="4652"/>
                  </a:lnTo>
                  <a:cubicBezTo>
                    <a:pt x="978" y="4652"/>
                    <a:pt x="1075" y="4556"/>
                    <a:pt x="1075" y="4448"/>
                  </a:cubicBezTo>
                  <a:cubicBezTo>
                    <a:pt x="1075" y="4341"/>
                    <a:pt x="978" y="4244"/>
                    <a:pt x="870" y="4244"/>
                  </a:cubicBezTo>
                  <a:lnTo>
                    <a:pt x="742" y="4244"/>
                  </a:lnTo>
                  <a:lnTo>
                    <a:pt x="742" y="3041"/>
                  </a:lnTo>
                  <a:lnTo>
                    <a:pt x="870" y="3041"/>
                  </a:lnTo>
                  <a:cubicBezTo>
                    <a:pt x="978" y="3041"/>
                    <a:pt x="1075" y="2944"/>
                    <a:pt x="1075" y="2837"/>
                  </a:cubicBezTo>
                  <a:cubicBezTo>
                    <a:pt x="1075" y="2729"/>
                    <a:pt x="978" y="2633"/>
                    <a:pt x="870" y="2633"/>
                  </a:cubicBezTo>
                  <a:lnTo>
                    <a:pt x="742" y="2633"/>
                  </a:lnTo>
                  <a:lnTo>
                    <a:pt x="742" y="1429"/>
                  </a:lnTo>
                  <a:lnTo>
                    <a:pt x="870" y="1429"/>
                  </a:lnTo>
                  <a:cubicBezTo>
                    <a:pt x="978" y="1429"/>
                    <a:pt x="1075" y="1333"/>
                    <a:pt x="1075" y="1225"/>
                  </a:cubicBezTo>
                  <a:cubicBezTo>
                    <a:pt x="1075" y="1118"/>
                    <a:pt x="978" y="1021"/>
                    <a:pt x="870" y="1021"/>
                  </a:cubicBezTo>
                  <a:lnTo>
                    <a:pt x="742" y="1021"/>
                  </a:lnTo>
                  <a:lnTo>
                    <a:pt x="742" y="409"/>
                  </a:lnTo>
                  <a:close/>
                  <a:moveTo>
                    <a:pt x="4899" y="409"/>
                  </a:moveTo>
                  <a:lnTo>
                    <a:pt x="4899" y="5254"/>
                  </a:lnTo>
                  <a:lnTo>
                    <a:pt x="1612" y="5254"/>
                  </a:lnTo>
                  <a:lnTo>
                    <a:pt x="1612" y="409"/>
                  </a:lnTo>
                  <a:close/>
                  <a:moveTo>
                    <a:pt x="580" y="1"/>
                  </a:moveTo>
                  <a:cubicBezTo>
                    <a:pt x="441" y="1"/>
                    <a:pt x="333" y="108"/>
                    <a:pt x="333" y="248"/>
                  </a:cubicBezTo>
                  <a:lnTo>
                    <a:pt x="333" y="1021"/>
                  </a:lnTo>
                  <a:lnTo>
                    <a:pt x="204" y="1021"/>
                  </a:lnTo>
                  <a:cubicBezTo>
                    <a:pt x="97" y="1021"/>
                    <a:pt x="0" y="1118"/>
                    <a:pt x="0" y="1225"/>
                  </a:cubicBezTo>
                  <a:cubicBezTo>
                    <a:pt x="0" y="1333"/>
                    <a:pt x="97" y="1429"/>
                    <a:pt x="204" y="1429"/>
                  </a:cubicBezTo>
                  <a:lnTo>
                    <a:pt x="333" y="1429"/>
                  </a:lnTo>
                  <a:lnTo>
                    <a:pt x="333" y="2633"/>
                  </a:lnTo>
                  <a:lnTo>
                    <a:pt x="204" y="2633"/>
                  </a:lnTo>
                  <a:cubicBezTo>
                    <a:pt x="97" y="2633"/>
                    <a:pt x="0" y="2729"/>
                    <a:pt x="0" y="2837"/>
                  </a:cubicBezTo>
                  <a:cubicBezTo>
                    <a:pt x="0" y="2944"/>
                    <a:pt x="97" y="3041"/>
                    <a:pt x="204" y="3041"/>
                  </a:cubicBezTo>
                  <a:lnTo>
                    <a:pt x="333" y="3041"/>
                  </a:lnTo>
                  <a:lnTo>
                    <a:pt x="333" y="4244"/>
                  </a:lnTo>
                  <a:lnTo>
                    <a:pt x="204" y="4244"/>
                  </a:lnTo>
                  <a:cubicBezTo>
                    <a:pt x="97" y="4244"/>
                    <a:pt x="0" y="4341"/>
                    <a:pt x="0" y="4448"/>
                  </a:cubicBezTo>
                  <a:cubicBezTo>
                    <a:pt x="0" y="4556"/>
                    <a:pt x="97" y="4652"/>
                    <a:pt x="204" y="4652"/>
                  </a:cubicBezTo>
                  <a:lnTo>
                    <a:pt x="333" y="4652"/>
                  </a:lnTo>
                  <a:lnTo>
                    <a:pt x="333" y="5415"/>
                  </a:lnTo>
                  <a:cubicBezTo>
                    <a:pt x="333" y="5555"/>
                    <a:pt x="441" y="5662"/>
                    <a:pt x="580" y="5662"/>
                  </a:cubicBezTo>
                  <a:lnTo>
                    <a:pt x="5060" y="5662"/>
                  </a:lnTo>
                  <a:cubicBezTo>
                    <a:pt x="5200" y="5662"/>
                    <a:pt x="5307" y="5555"/>
                    <a:pt x="5307" y="5415"/>
                  </a:cubicBezTo>
                  <a:lnTo>
                    <a:pt x="5307" y="248"/>
                  </a:lnTo>
                  <a:cubicBezTo>
                    <a:pt x="5307" y="108"/>
                    <a:pt x="5200" y="1"/>
                    <a:pt x="5060" y="1"/>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2613" name="Google Shape;2613;g357fd9e02d3_1_3609"/>
          <p:cNvGrpSpPr/>
          <p:nvPr/>
        </p:nvGrpSpPr>
        <p:grpSpPr>
          <a:xfrm>
            <a:off x="4425825" y="3139121"/>
            <a:ext cx="381850" cy="381871"/>
            <a:chOff x="2784217" y="6963560"/>
            <a:chExt cx="389166" cy="357189"/>
          </a:xfrm>
        </p:grpSpPr>
        <p:sp>
          <p:nvSpPr>
            <p:cNvPr id="2614" name="Google Shape;2614;g357fd9e02d3_1_3609"/>
            <p:cNvSpPr/>
            <p:nvPr/>
          </p:nvSpPr>
          <p:spPr>
            <a:xfrm>
              <a:off x="2784217" y="7209813"/>
              <a:ext cx="238147" cy="34066"/>
            </a:xfrm>
            <a:custGeom>
              <a:rect b="b" l="l" r="r" t="t"/>
              <a:pathLst>
                <a:path extrusionOk="0" h="538" w="3761">
                  <a:moveTo>
                    <a:pt x="1" y="0"/>
                  </a:moveTo>
                  <a:lnTo>
                    <a:pt x="3761" y="0"/>
                  </a:lnTo>
                  <a:lnTo>
                    <a:pt x="3761" y="538"/>
                  </a:lnTo>
                  <a:lnTo>
                    <a:pt x="1" y="538"/>
                  </a:lnTo>
                  <a:close/>
                </a:path>
              </a:pathLst>
            </a:custGeom>
            <a:gradFill>
              <a:gsLst>
                <a:gs pos="0">
                  <a:srgbClr val="0099FF">
                    <a:alpha val="16862"/>
                  </a:srgbClr>
                </a:gs>
                <a:gs pos="100000">
                  <a:srgbClr val="0099FF"/>
                </a:gs>
              </a:gsLst>
              <a:lin ang="0" scaled="0"/>
            </a:gra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5" name="Google Shape;2615;g357fd9e02d3_1_3609"/>
            <p:cNvSpPr/>
            <p:nvPr/>
          </p:nvSpPr>
          <p:spPr>
            <a:xfrm>
              <a:off x="2809419" y="7133638"/>
              <a:ext cx="357188" cy="187111"/>
            </a:xfrm>
            <a:custGeom>
              <a:rect b="b" l="l" r="r" t="t"/>
              <a:pathLst>
                <a:path extrusionOk="0" h="2955" w="5641">
                  <a:moveTo>
                    <a:pt x="2826" y="398"/>
                  </a:moveTo>
                  <a:cubicBezTo>
                    <a:pt x="4029" y="398"/>
                    <a:pt x="5028" y="1311"/>
                    <a:pt x="5211" y="2546"/>
                  </a:cubicBezTo>
                  <a:lnTo>
                    <a:pt x="430" y="2546"/>
                  </a:lnTo>
                  <a:cubicBezTo>
                    <a:pt x="623" y="1311"/>
                    <a:pt x="1612" y="398"/>
                    <a:pt x="2826" y="398"/>
                  </a:cubicBezTo>
                  <a:close/>
                  <a:moveTo>
                    <a:pt x="2826" y="0"/>
                  </a:moveTo>
                  <a:cubicBezTo>
                    <a:pt x="1354" y="0"/>
                    <a:pt x="151" y="1150"/>
                    <a:pt x="11" y="2686"/>
                  </a:cubicBezTo>
                  <a:cubicBezTo>
                    <a:pt x="0" y="2751"/>
                    <a:pt x="32" y="2815"/>
                    <a:pt x="86" y="2869"/>
                  </a:cubicBezTo>
                  <a:cubicBezTo>
                    <a:pt x="140" y="2922"/>
                    <a:pt x="204" y="2955"/>
                    <a:pt x="269" y="2955"/>
                  </a:cubicBezTo>
                  <a:lnTo>
                    <a:pt x="5372" y="2955"/>
                  </a:lnTo>
                  <a:cubicBezTo>
                    <a:pt x="5436" y="2955"/>
                    <a:pt x="5522" y="2922"/>
                    <a:pt x="5565" y="2869"/>
                  </a:cubicBezTo>
                  <a:cubicBezTo>
                    <a:pt x="5619" y="2815"/>
                    <a:pt x="5640" y="2751"/>
                    <a:pt x="5630" y="2686"/>
                  </a:cubicBezTo>
                  <a:cubicBezTo>
                    <a:pt x="5490" y="1150"/>
                    <a:pt x="4287" y="0"/>
                    <a:pt x="2826" y="0"/>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6" name="Google Shape;2616;g357fd9e02d3_1_3609"/>
            <p:cNvSpPr/>
            <p:nvPr/>
          </p:nvSpPr>
          <p:spPr>
            <a:xfrm>
              <a:off x="2903259" y="6963560"/>
              <a:ext cx="170141" cy="170141"/>
            </a:xfrm>
            <a:custGeom>
              <a:rect b="b" l="l" r="r" t="t"/>
              <a:pathLst>
                <a:path extrusionOk="0" h="2687" w="2687">
                  <a:moveTo>
                    <a:pt x="1344" y="398"/>
                  </a:moveTo>
                  <a:cubicBezTo>
                    <a:pt x="1859" y="398"/>
                    <a:pt x="2278" y="817"/>
                    <a:pt x="2278" y="1343"/>
                  </a:cubicBezTo>
                  <a:cubicBezTo>
                    <a:pt x="2278" y="1859"/>
                    <a:pt x="1859" y="2278"/>
                    <a:pt x="1344" y="2278"/>
                  </a:cubicBezTo>
                  <a:cubicBezTo>
                    <a:pt x="817" y="2278"/>
                    <a:pt x="398" y="1859"/>
                    <a:pt x="398" y="1343"/>
                  </a:cubicBezTo>
                  <a:cubicBezTo>
                    <a:pt x="398" y="817"/>
                    <a:pt x="817" y="398"/>
                    <a:pt x="1344" y="398"/>
                  </a:cubicBezTo>
                  <a:close/>
                  <a:moveTo>
                    <a:pt x="1344" y="0"/>
                  </a:moveTo>
                  <a:cubicBezTo>
                    <a:pt x="602" y="0"/>
                    <a:pt x="1" y="602"/>
                    <a:pt x="1" y="1343"/>
                  </a:cubicBezTo>
                  <a:cubicBezTo>
                    <a:pt x="1" y="2074"/>
                    <a:pt x="602" y="2686"/>
                    <a:pt x="1344" y="2686"/>
                  </a:cubicBezTo>
                  <a:cubicBezTo>
                    <a:pt x="2074" y="2686"/>
                    <a:pt x="2687" y="2074"/>
                    <a:pt x="2687" y="1343"/>
                  </a:cubicBezTo>
                  <a:cubicBezTo>
                    <a:pt x="2687" y="602"/>
                    <a:pt x="2074" y="0"/>
                    <a:pt x="1344" y="0"/>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7" name="Google Shape;2617;g357fd9e02d3_1_3609"/>
            <p:cNvSpPr/>
            <p:nvPr/>
          </p:nvSpPr>
          <p:spPr>
            <a:xfrm>
              <a:off x="2801250" y="7098242"/>
              <a:ext cx="109544" cy="104858"/>
            </a:xfrm>
            <a:custGeom>
              <a:rect b="b" l="l" r="r" t="t"/>
              <a:pathLst>
                <a:path extrusionOk="0" h="1656" w="1730">
                  <a:moveTo>
                    <a:pt x="677" y="624"/>
                  </a:moveTo>
                  <a:cubicBezTo>
                    <a:pt x="484" y="796"/>
                    <a:pt x="451" y="1107"/>
                    <a:pt x="623" y="1301"/>
                  </a:cubicBezTo>
                  <a:cubicBezTo>
                    <a:pt x="699" y="1386"/>
                    <a:pt x="699" y="1515"/>
                    <a:pt x="602" y="1591"/>
                  </a:cubicBezTo>
                  <a:cubicBezTo>
                    <a:pt x="516" y="1655"/>
                    <a:pt x="387" y="1655"/>
                    <a:pt x="323" y="1569"/>
                  </a:cubicBezTo>
                  <a:cubicBezTo>
                    <a:pt x="0" y="1215"/>
                    <a:pt x="32" y="645"/>
                    <a:pt x="408" y="323"/>
                  </a:cubicBezTo>
                  <a:cubicBezTo>
                    <a:pt x="774" y="1"/>
                    <a:pt x="1343" y="44"/>
                    <a:pt x="1665" y="420"/>
                  </a:cubicBezTo>
                  <a:cubicBezTo>
                    <a:pt x="1730" y="495"/>
                    <a:pt x="1730" y="634"/>
                    <a:pt x="1633" y="699"/>
                  </a:cubicBezTo>
                  <a:cubicBezTo>
                    <a:pt x="1547" y="763"/>
                    <a:pt x="1418" y="763"/>
                    <a:pt x="1354" y="688"/>
                  </a:cubicBezTo>
                  <a:cubicBezTo>
                    <a:pt x="1193" y="463"/>
                    <a:pt x="881" y="452"/>
                    <a:pt x="677" y="624"/>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18" name="Google Shape;2618;g357fd9e02d3_1_3609"/>
            <p:cNvSpPr/>
            <p:nvPr/>
          </p:nvSpPr>
          <p:spPr>
            <a:xfrm>
              <a:off x="3067196" y="7099635"/>
              <a:ext cx="106188" cy="106188"/>
            </a:xfrm>
            <a:custGeom>
              <a:rect b="b" l="l" r="r" t="t"/>
              <a:pathLst>
                <a:path extrusionOk="0" h="1677" w="1677">
                  <a:moveTo>
                    <a:pt x="1043" y="623"/>
                  </a:moveTo>
                  <a:cubicBezTo>
                    <a:pt x="860" y="441"/>
                    <a:pt x="549" y="441"/>
                    <a:pt x="366" y="623"/>
                  </a:cubicBezTo>
                  <a:cubicBezTo>
                    <a:pt x="280" y="709"/>
                    <a:pt x="162" y="709"/>
                    <a:pt x="76" y="623"/>
                  </a:cubicBezTo>
                  <a:cubicBezTo>
                    <a:pt x="1" y="548"/>
                    <a:pt x="1" y="430"/>
                    <a:pt x="76" y="344"/>
                  </a:cubicBezTo>
                  <a:cubicBezTo>
                    <a:pt x="431" y="0"/>
                    <a:pt x="978" y="0"/>
                    <a:pt x="1333" y="344"/>
                  </a:cubicBezTo>
                  <a:cubicBezTo>
                    <a:pt x="1677" y="698"/>
                    <a:pt x="1677" y="1246"/>
                    <a:pt x="1333" y="1590"/>
                  </a:cubicBezTo>
                  <a:cubicBezTo>
                    <a:pt x="1247" y="1676"/>
                    <a:pt x="1129" y="1676"/>
                    <a:pt x="1043" y="1590"/>
                  </a:cubicBezTo>
                  <a:cubicBezTo>
                    <a:pt x="968" y="1515"/>
                    <a:pt x="968" y="1397"/>
                    <a:pt x="1043" y="1311"/>
                  </a:cubicBezTo>
                  <a:cubicBezTo>
                    <a:pt x="1236" y="1107"/>
                    <a:pt x="1236" y="817"/>
                    <a:pt x="1043" y="623"/>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2619" name="Google Shape;2619;g357fd9e02d3_1_3609"/>
          <p:cNvGrpSpPr/>
          <p:nvPr/>
        </p:nvGrpSpPr>
        <p:grpSpPr>
          <a:xfrm>
            <a:off x="1507845" y="3139200"/>
            <a:ext cx="381862" cy="381863"/>
            <a:chOff x="8288452" y="8405520"/>
            <a:chExt cx="349083" cy="349020"/>
          </a:xfrm>
        </p:grpSpPr>
        <p:sp>
          <p:nvSpPr>
            <p:cNvPr id="2620" name="Google Shape;2620;g357fd9e02d3_1_3609"/>
            <p:cNvSpPr/>
            <p:nvPr/>
          </p:nvSpPr>
          <p:spPr>
            <a:xfrm>
              <a:off x="8429277" y="8503477"/>
              <a:ext cx="68132" cy="68069"/>
            </a:xfrm>
            <a:custGeom>
              <a:rect b="b" l="l" r="r" t="t"/>
              <a:pathLst>
                <a:path extrusionOk="0" h="1075" w="1076">
                  <a:moveTo>
                    <a:pt x="1" y="0"/>
                  </a:moveTo>
                  <a:lnTo>
                    <a:pt x="1075" y="0"/>
                  </a:lnTo>
                  <a:lnTo>
                    <a:pt x="1075" y="1074"/>
                  </a:lnTo>
                  <a:lnTo>
                    <a:pt x="1" y="1074"/>
                  </a:lnTo>
                  <a:close/>
                </a:path>
              </a:pathLst>
            </a:custGeom>
            <a:gradFill>
              <a:gsLst>
                <a:gs pos="0">
                  <a:srgbClr val="0099FF">
                    <a:alpha val="16862"/>
                  </a:srgbClr>
                </a:gs>
                <a:gs pos="100000">
                  <a:srgbClr val="0099FF"/>
                </a:gs>
              </a:gsLst>
              <a:lin ang="0" scaled="0"/>
            </a:gra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2621" name="Google Shape;2621;g357fd9e02d3_1_3609"/>
            <p:cNvSpPr/>
            <p:nvPr/>
          </p:nvSpPr>
          <p:spPr>
            <a:xfrm>
              <a:off x="8288452" y="8405520"/>
              <a:ext cx="349083" cy="349020"/>
            </a:xfrm>
            <a:custGeom>
              <a:rect b="b" l="l" r="r" t="t"/>
              <a:pathLst>
                <a:path extrusionOk="0" h="5512" w="5513">
                  <a:moveTo>
                    <a:pt x="4545" y="2804"/>
                  </a:moveTo>
                  <a:cubicBezTo>
                    <a:pt x="5083" y="2729"/>
                    <a:pt x="5512" y="2299"/>
                    <a:pt x="5512" y="1751"/>
                  </a:cubicBezTo>
                  <a:cubicBezTo>
                    <a:pt x="5512" y="1214"/>
                    <a:pt x="5093" y="784"/>
                    <a:pt x="4567" y="688"/>
                  </a:cubicBezTo>
                  <a:lnTo>
                    <a:pt x="4567" y="473"/>
                  </a:lnTo>
                  <a:cubicBezTo>
                    <a:pt x="4567" y="215"/>
                    <a:pt x="4352" y="0"/>
                    <a:pt x="4105" y="0"/>
                  </a:cubicBezTo>
                  <a:lnTo>
                    <a:pt x="1419" y="0"/>
                  </a:lnTo>
                  <a:cubicBezTo>
                    <a:pt x="1161" y="0"/>
                    <a:pt x="946" y="215"/>
                    <a:pt x="946" y="473"/>
                  </a:cubicBezTo>
                  <a:lnTo>
                    <a:pt x="946" y="688"/>
                  </a:lnTo>
                  <a:cubicBezTo>
                    <a:pt x="420" y="784"/>
                    <a:pt x="1" y="1193"/>
                    <a:pt x="1" y="1751"/>
                  </a:cubicBezTo>
                  <a:cubicBezTo>
                    <a:pt x="1" y="2299"/>
                    <a:pt x="431" y="2729"/>
                    <a:pt x="968" y="2804"/>
                  </a:cubicBezTo>
                  <a:cubicBezTo>
                    <a:pt x="1108" y="3588"/>
                    <a:pt x="1752" y="4201"/>
                    <a:pt x="2558" y="4287"/>
                  </a:cubicBezTo>
                  <a:lnTo>
                    <a:pt x="2558" y="5103"/>
                  </a:lnTo>
                  <a:lnTo>
                    <a:pt x="1279" y="5103"/>
                  </a:lnTo>
                  <a:cubicBezTo>
                    <a:pt x="1172" y="5103"/>
                    <a:pt x="1075" y="5200"/>
                    <a:pt x="1075" y="5307"/>
                  </a:cubicBezTo>
                  <a:cubicBezTo>
                    <a:pt x="1075" y="5415"/>
                    <a:pt x="1172" y="5511"/>
                    <a:pt x="1279" y="5511"/>
                  </a:cubicBezTo>
                  <a:lnTo>
                    <a:pt x="4234" y="5511"/>
                  </a:lnTo>
                  <a:cubicBezTo>
                    <a:pt x="4341" y="5511"/>
                    <a:pt x="4438" y="5415"/>
                    <a:pt x="4438" y="5307"/>
                  </a:cubicBezTo>
                  <a:cubicBezTo>
                    <a:pt x="4438" y="5200"/>
                    <a:pt x="4341" y="5103"/>
                    <a:pt x="4234" y="5103"/>
                  </a:cubicBezTo>
                  <a:lnTo>
                    <a:pt x="2955" y="5103"/>
                  </a:lnTo>
                  <a:lnTo>
                    <a:pt x="2955" y="4287"/>
                  </a:lnTo>
                  <a:cubicBezTo>
                    <a:pt x="3761" y="4201"/>
                    <a:pt x="4395" y="3588"/>
                    <a:pt x="4545" y="2804"/>
                  </a:cubicBezTo>
                  <a:close/>
                  <a:moveTo>
                    <a:pt x="5104" y="1751"/>
                  </a:moveTo>
                  <a:cubicBezTo>
                    <a:pt x="5104" y="2041"/>
                    <a:pt x="4889" y="2310"/>
                    <a:pt x="4567" y="2396"/>
                  </a:cubicBezTo>
                  <a:lnTo>
                    <a:pt x="4567" y="1107"/>
                  </a:lnTo>
                  <a:cubicBezTo>
                    <a:pt x="4889" y="1182"/>
                    <a:pt x="5104" y="1450"/>
                    <a:pt x="5104" y="1751"/>
                  </a:cubicBezTo>
                  <a:close/>
                  <a:moveTo>
                    <a:pt x="409" y="1751"/>
                  </a:moveTo>
                  <a:cubicBezTo>
                    <a:pt x="409" y="1450"/>
                    <a:pt x="624" y="1182"/>
                    <a:pt x="946" y="1107"/>
                  </a:cubicBezTo>
                  <a:lnTo>
                    <a:pt x="946" y="2396"/>
                  </a:lnTo>
                  <a:cubicBezTo>
                    <a:pt x="624" y="2310"/>
                    <a:pt x="409" y="2041"/>
                    <a:pt x="409" y="1751"/>
                  </a:cubicBezTo>
                  <a:close/>
                  <a:moveTo>
                    <a:pt x="1344" y="2482"/>
                  </a:moveTo>
                  <a:lnTo>
                    <a:pt x="1344" y="473"/>
                  </a:lnTo>
                  <a:cubicBezTo>
                    <a:pt x="1344" y="430"/>
                    <a:pt x="1376" y="408"/>
                    <a:pt x="1419" y="408"/>
                  </a:cubicBezTo>
                  <a:lnTo>
                    <a:pt x="4105" y="408"/>
                  </a:lnTo>
                  <a:cubicBezTo>
                    <a:pt x="4137" y="408"/>
                    <a:pt x="4169" y="430"/>
                    <a:pt x="4169" y="473"/>
                  </a:cubicBezTo>
                  <a:lnTo>
                    <a:pt x="4169" y="2482"/>
                  </a:lnTo>
                  <a:cubicBezTo>
                    <a:pt x="4169" y="3266"/>
                    <a:pt x="3536" y="3900"/>
                    <a:pt x="2762" y="3900"/>
                  </a:cubicBezTo>
                  <a:cubicBezTo>
                    <a:pt x="1978" y="3900"/>
                    <a:pt x="1344" y="3266"/>
                    <a:pt x="1344" y="2482"/>
                  </a:cubicBezTo>
                  <a:close/>
                </a:path>
              </a:pathLst>
            </a:custGeom>
            <a:solidFill>
              <a:srgbClr val="040531"/>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g357fd9e02d3_1_7189"/>
          <p:cNvSpPr txBox="1"/>
          <p:nvPr>
            <p:ph type="title"/>
          </p:nvPr>
        </p:nvSpPr>
        <p:spPr>
          <a:xfrm>
            <a:off x="438891" y="302188"/>
            <a:ext cx="7777200" cy="424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lang="en"/>
              <a:t>Migration Overview</a:t>
            </a:r>
            <a:endParaRPr/>
          </a:p>
        </p:txBody>
      </p:sp>
      <p:pic>
        <p:nvPicPr>
          <p:cNvPr descr="Fichier:Logo Vaudoise Assurances.svg — Wikipédia" id="2627" name="Google Shape;2627;g357fd9e02d3_1_7189"/>
          <p:cNvPicPr preferRelativeResize="0"/>
          <p:nvPr/>
        </p:nvPicPr>
        <p:blipFill rotWithShape="1">
          <a:blip r:embed="rId3">
            <a:alphaModFix/>
          </a:blip>
          <a:srcRect b="0" l="0" r="0" t="0"/>
          <a:stretch/>
        </p:blipFill>
        <p:spPr>
          <a:xfrm>
            <a:off x="7757550" y="144975"/>
            <a:ext cx="881301" cy="338700"/>
          </a:xfrm>
          <a:prstGeom prst="rect">
            <a:avLst/>
          </a:prstGeom>
          <a:noFill/>
          <a:ln>
            <a:noFill/>
          </a:ln>
        </p:spPr>
      </p:pic>
      <p:sp>
        <p:nvSpPr>
          <p:cNvPr id="2628" name="Google Shape;2628;g357fd9e02d3_1_7189"/>
          <p:cNvSpPr txBox="1"/>
          <p:nvPr/>
        </p:nvSpPr>
        <p:spPr>
          <a:xfrm>
            <a:off x="312775" y="978063"/>
            <a:ext cx="8488500" cy="12006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200">
                <a:latin typeface="Montserrat"/>
                <a:ea typeface="Montserrat"/>
                <a:cs typeface="Montserrat"/>
                <a:sym typeface="Montserrat"/>
              </a:rPr>
              <a:t>Migrate to Confluent Cloud involves moving the underlying Kafka Platform, Kafka client &amp; Streaming Applications.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Depending on the situation, some Kafka Clients could transition into managed world and some Kafka Clients might remain as self-managed. One of the key decision is driven by whether private network is required or not.</a:t>
            </a:r>
            <a:endParaRPr sz="1200">
              <a:latin typeface="Montserrat"/>
              <a:ea typeface="Montserrat"/>
              <a:cs typeface="Montserrat"/>
              <a:sym typeface="Montserrat"/>
            </a:endParaRPr>
          </a:p>
        </p:txBody>
      </p:sp>
      <p:sp>
        <p:nvSpPr>
          <p:cNvPr id="2629" name="Google Shape;2629;g357fd9e02d3_1_7189"/>
          <p:cNvSpPr/>
          <p:nvPr/>
        </p:nvSpPr>
        <p:spPr>
          <a:xfrm>
            <a:off x="1112113" y="2548856"/>
            <a:ext cx="6960600" cy="13464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45725" lIns="45725" spcFirstLastPara="1" rIns="45725" wrap="square" tIns="45725">
            <a:noAutofit/>
          </a:bodyPr>
          <a:lstStyle/>
          <a:p>
            <a:pPr indent="0" lvl="0" marL="0" rtl="0" algn="l">
              <a:spcBef>
                <a:spcPts val="0"/>
              </a:spcBef>
              <a:spcAft>
                <a:spcPts val="0"/>
              </a:spcAft>
              <a:buNone/>
            </a:pPr>
            <a:r>
              <a:rPr b="1" lang="en" sz="900"/>
              <a:t>Kafka Clients &amp;</a:t>
            </a:r>
            <a:br>
              <a:rPr b="1" lang="en" sz="900"/>
            </a:br>
            <a:r>
              <a:rPr b="1" lang="en" sz="900"/>
              <a:t>Streaming Apps</a:t>
            </a:r>
            <a:endParaRPr b="1" sz="900"/>
          </a:p>
        </p:txBody>
      </p:sp>
      <p:sp>
        <p:nvSpPr>
          <p:cNvPr id="2630" name="Google Shape;2630;g357fd9e02d3_1_7189"/>
          <p:cNvSpPr/>
          <p:nvPr/>
        </p:nvSpPr>
        <p:spPr>
          <a:xfrm>
            <a:off x="1112113" y="4068529"/>
            <a:ext cx="6960600" cy="927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t" bIns="45725" lIns="45725" spcFirstLastPara="1" rIns="45725" wrap="square" tIns="45725">
            <a:noAutofit/>
          </a:bodyPr>
          <a:lstStyle/>
          <a:p>
            <a:pPr indent="0" lvl="0" marL="0" rtl="0" algn="l">
              <a:spcBef>
                <a:spcPts val="0"/>
              </a:spcBef>
              <a:spcAft>
                <a:spcPts val="0"/>
              </a:spcAft>
              <a:buNone/>
            </a:pPr>
            <a:r>
              <a:rPr b="1" lang="en" sz="900"/>
              <a:t>Kafka Platform</a:t>
            </a:r>
            <a:endParaRPr b="1" sz="900"/>
          </a:p>
        </p:txBody>
      </p:sp>
      <p:sp>
        <p:nvSpPr>
          <p:cNvPr id="2631" name="Google Shape;2631;g357fd9e02d3_1_7189"/>
          <p:cNvSpPr/>
          <p:nvPr/>
        </p:nvSpPr>
        <p:spPr>
          <a:xfrm>
            <a:off x="5977382" y="2178663"/>
            <a:ext cx="1868700" cy="28707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t" bIns="45725" lIns="45725" spcFirstLastPara="1" rIns="45725" wrap="square" tIns="45725">
            <a:noAutofit/>
          </a:bodyPr>
          <a:lstStyle/>
          <a:p>
            <a:pPr indent="0" lvl="0" marL="0" rtl="0" algn="l">
              <a:spcBef>
                <a:spcPts val="0"/>
              </a:spcBef>
              <a:spcAft>
                <a:spcPts val="0"/>
              </a:spcAft>
              <a:buNone/>
            </a:pPr>
            <a:r>
              <a:rPr b="1" lang="en" sz="1200"/>
              <a:t>Managed</a:t>
            </a:r>
            <a:endParaRPr b="1" sz="1200"/>
          </a:p>
        </p:txBody>
      </p:sp>
      <p:sp>
        <p:nvSpPr>
          <p:cNvPr id="2632" name="Google Shape;2632;g357fd9e02d3_1_7189"/>
          <p:cNvSpPr/>
          <p:nvPr/>
        </p:nvSpPr>
        <p:spPr>
          <a:xfrm>
            <a:off x="2498024" y="2178663"/>
            <a:ext cx="2159700" cy="28707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t" bIns="45725" lIns="45725" spcFirstLastPara="1" rIns="45725" wrap="square" tIns="45725">
            <a:noAutofit/>
          </a:bodyPr>
          <a:lstStyle/>
          <a:p>
            <a:pPr indent="0" lvl="0" marL="0" rtl="0" algn="l">
              <a:spcBef>
                <a:spcPts val="0"/>
              </a:spcBef>
              <a:spcAft>
                <a:spcPts val="0"/>
              </a:spcAft>
              <a:buNone/>
            </a:pPr>
            <a:r>
              <a:rPr b="1" lang="en" sz="1200"/>
              <a:t>Self-Managed</a:t>
            </a:r>
            <a:endParaRPr b="1" sz="1200"/>
          </a:p>
        </p:txBody>
      </p:sp>
      <p:pic>
        <p:nvPicPr>
          <p:cNvPr id="2633" name="Google Shape;2633;g357fd9e02d3_1_7189"/>
          <p:cNvPicPr preferRelativeResize="0"/>
          <p:nvPr/>
        </p:nvPicPr>
        <p:blipFill>
          <a:blip r:embed="rId4">
            <a:alphaModFix/>
          </a:blip>
          <a:stretch>
            <a:fillRect/>
          </a:stretch>
        </p:blipFill>
        <p:spPr>
          <a:xfrm>
            <a:off x="6614493" y="4131824"/>
            <a:ext cx="594349" cy="577889"/>
          </a:xfrm>
          <a:prstGeom prst="rect">
            <a:avLst/>
          </a:prstGeom>
          <a:noFill/>
          <a:ln>
            <a:noFill/>
          </a:ln>
        </p:spPr>
      </p:pic>
      <p:pic>
        <p:nvPicPr>
          <p:cNvPr id="2634" name="Google Shape;2634;g357fd9e02d3_1_7189"/>
          <p:cNvPicPr preferRelativeResize="0"/>
          <p:nvPr/>
        </p:nvPicPr>
        <p:blipFill>
          <a:blip r:embed="rId5">
            <a:alphaModFix/>
          </a:blip>
          <a:stretch>
            <a:fillRect/>
          </a:stretch>
        </p:blipFill>
        <p:spPr>
          <a:xfrm>
            <a:off x="2644522" y="4131824"/>
            <a:ext cx="594349" cy="577889"/>
          </a:xfrm>
          <a:prstGeom prst="rect">
            <a:avLst/>
          </a:prstGeom>
          <a:noFill/>
          <a:ln>
            <a:noFill/>
          </a:ln>
        </p:spPr>
      </p:pic>
      <p:sp>
        <p:nvSpPr>
          <p:cNvPr id="2635" name="Google Shape;2635;g357fd9e02d3_1_7189"/>
          <p:cNvSpPr/>
          <p:nvPr/>
        </p:nvSpPr>
        <p:spPr>
          <a:xfrm>
            <a:off x="5059654" y="4434401"/>
            <a:ext cx="515700" cy="350700"/>
          </a:xfrm>
          <a:prstGeom prst="rightArrow">
            <a:avLst>
              <a:gd fmla="val 50000" name="adj1"/>
              <a:gd fmla="val 71531" name="adj2"/>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636" name="Google Shape;2636;g357fd9e02d3_1_7189"/>
          <p:cNvPicPr preferRelativeResize="0"/>
          <p:nvPr/>
        </p:nvPicPr>
        <p:blipFill>
          <a:blip r:embed="rId6">
            <a:alphaModFix/>
          </a:blip>
          <a:stretch>
            <a:fillRect/>
          </a:stretch>
        </p:blipFill>
        <p:spPr>
          <a:xfrm>
            <a:off x="2922633" y="2641988"/>
            <a:ext cx="459082" cy="427388"/>
          </a:xfrm>
          <a:prstGeom prst="rect">
            <a:avLst/>
          </a:prstGeom>
          <a:noFill/>
          <a:ln>
            <a:noFill/>
          </a:ln>
        </p:spPr>
      </p:pic>
      <p:pic>
        <p:nvPicPr>
          <p:cNvPr id="2637" name="Google Shape;2637;g357fd9e02d3_1_7189"/>
          <p:cNvPicPr preferRelativeResize="0"/>
          <p:nvPr/>
        </p:nvPicPr>
        <p:blipFill>
          <a:blip r:embed="rId7">
            <a:alphaModFix/>
          </a:blip>
          <a:stretch>
            <a:fillRect/>
          </a:stretch>
        </p:blipFill>
        <p:spPr>
          <a:xfrm>
            <a:off x="3777943" y="3227834"/>
            <a:ext cx="459082" cy="427388"/>
          </a:xfrm>
          <a:prstGeom prst="rect">
            <a:avLst/>
          </a:prstGeom>
          <a:noFill/>
          <a:ln>
            <a:noFill/>
          </a:ln>
        </p:spPr>
      </p:pic>
      <p:pic>
        <p:nvPicPr>
          <p:cNvPr id="2638" name="Google Shape;2638;g357fd9e02d3_1_7189"/>
          <p:cNvPicPr preferRelativeResize="0"/>
          <p:nvPr/>
        </p:nvPicPr>
        <p:blipFill>
          <a:blip r:embed="rId8">
            <a:alphaModFix/>
          </a:blip>
          <a:stretch>
            <a:fillRect/>
          </a:stretch>
        </p:blipFill>
        <p:spPr>
          <a:xfrm>
            <a:off x="3777943" y="2641988"/>
            <a:ext cx="459082" cy="427388"/>
          </a:xfrm>
          <a:prstGeom prst="rect">
            <a:avLst/>
          </a:prstGeom>
          <a:noFill/>
          <a:ln>
            <a:noFill/>
          </a:ln>
        </p:spPr>
      </p:pic>
      <p:pic>
        <p:nvPicPr>
          <p:cNvPr id="2639" name="Google Shape;2639;g357fd9e02d3_1_7189"/>
          <p:cNvPicPr preferRelativeResize="0"/>
          <p:nvPr/>
        </p:nvPicPr>
        <p:blipFill>
          <a:blip r:embed="rId9">
            <a:alphaModFix/>
          </a:blip>
          <a:stretch>
            <a:fillRect/>
          </a:stretch>
        </p:blipFill>
        <p:spPr>
          <a:xfrm>
            <a:off x="2922633" y="3254244"/>
            <a:ext cx="459082" cy="427388"/>
          </a:xfrm>
          <a:prstGeom prst="rect">
            <a:avLst/>
          </a:prstGeom>
          <a:noFill/>
          <a:ln>
            <a:noFill/>
          </a:ln>
        </p:spPr>
      </p:pic>
      <p:sp>
        <p:nvSpPr>
          <p:cNvPr id="2640" name="Google Shape;2640;g357fd9e02d3_1_7189"/>
          <p:cNvSpPr txBox="1"/>
          <p:nvPr/>
        </p:nvSpPr>
        <p:spPr>
          <a:xfrm>
            <a:off x="2812292" y="3015873"/>
            <a:ext cx="679800" cy="184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Connector</a:t>
            </a:r>
            <a:endParaRPr b="1" sz="600">
              <a:latin typeface="Montserrat"/>
              <a:ea typeface="Montserrat"/>
              <a:cs typeface="Montserrat"/>
              <a:sym typeface="Montserrat"/>
            </a:endParaRPr>
          </a:p>
        </p:txBody>
      </p:sp>
      <p:sp>
        <p:nvSpPr>
          <p:cNvPr id="2641" name="Google Shape;2641;g357fd9e02d3_1_7189"/>
          <p:cNvSpPr txBox="1"/>
          <p:nvPr/>
        </p:nvSpPr>
        <p:spPr>
          <a:xfrm>
            <a:off x="2660094" y="3586855"/>
            <a:ext cx="9744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Apps</a:t>
            </a:r>
            <a:br>
              <a:rPr b="1" lang="en" sz="600">
                <a:latin typeface="Montserrat"/>
                <a:ea typeface="Montserrat"/>
                <a:cs typeface="Montserrat"/>
                <a:sym typeface="Montserrat"/>
              </a:rPr>
            </a:br>
            <a:r>
              <a:rPr b="1" lang="en" sz="600">
                <a:latin typeface="Montserrat"/>
                <a:ea typeface="Montserrat"/>
                <a:cs typeface="Montserrat"/>
                <a:sym typeface="Montserrat"/>
              </a:rPr>
              <a:t>(Producer/Consumer)</a:t>
            </a:r>
            <a:endParaRPr b="1" sz="600">
              <a:latin typeface="Montserrat"/>
              <a:ea typeface="Montserrat"/>
              <a:cs typeface="Montserrat"/>
              <a:sym typeface="Montserrat"/>
            </a:endParaRPr>
          </a:p>
        </p:txBody>
      </p:sp>
      <p:sp>
        <p:nvSpPr>
          <p:cNvPr id="2642" name="Google Shape;2642;g357fd9e02d3_1_7189"/>
          <p:cNvSpPr txBox="1"/>
          <p:nvPr/>
        </p:nvSpPr>
        <p:spPr>
          <a:xfrm>
            <a:off x="3667601" y="3630866"/>
            <a:ext cx="679800" cy="184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ksqlDB</a:t>
            </a:r>
            <a:endParaRPr b="1" sz="600">
              <a:latin typeface="Montserrat"/>
              <a:ea typeface="Montserrat"/>
              <a:cs typeface="Montserrat"/>
              <a:sym typeface="Montserrat"/>
            </a:endParaRPr>
          </a:p>
        </p:txBody>
      </p:sp>
      <p:sp>
        <p:nvSpPr>
          <p:cNvPr id="2643" name="Google Shape;2643;g357fd9e02d3_1_7189"/>
          <p:cNvSpPr txBox="1"/>
          <p:nvPr/>
        </p:nvSpPr>
        <p:spPr>
          <a:xfrm>
            <a:off x="3687145" y="3018648"/>
            <a:ext cx="679800" cy="184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Schema</a:t>
            </a:r>
            <a:endParaRPr b="1" sz="600">
              <a:latin typeface="Montserrat"/>
              <a:ea typeface="Montserrat"/>
              <a:cs typeface="Montserrat"/>
              <a:sym typeface="Montserrat"/>
            </a:endParaRPr>
          </a:p>
        </p:txBody>
      </p:sp>
      <p:pic>
        <p:nvPicPr>
          <p:cNvPr id="2644" name="Google Shape;2644;g357fd9e02d3_1_7189"/>
          <p:cNvPicPr preferRelativeResize="0"/>
          <p:nvPr/>
        </p:nvPicPr>
        <p:blipFill>
          <a:blip r:embed="rId6">
            <a:alphaModFix/>
          </a:blip>
          <a:stretch>
            <a:fillRect/>
          </a:stretch>
        </p:blipFill>
        <p:spPr>
          <a:xfrm>
            <a:off x="6268018" y="2922324"/>
            <a:ext cx="459082" cy="427388"/>
          </a:xfrm>
          <a:prstGeom prst="rect">
            <a:avLst/>
          </a:prstGeom>
          <a:noFill/>
          <a:ln>
            <a:noFill/>
          </a:ln>
        </p:spPr>
      </p:pic>
      <p:pic>
        <p:nvPicPr>
          <p:cNvPr id="2645" name="Google Shape;2645;g357fd9e02d3_1_7189"/>
          <p:cNvPicPr preferRelativeResize="0"/>
          <p:nvPr/>
        </p:nvPicPr>
        <p:blipFill>
          <a:blip r:embed="rId7">
            <a:alphaModFix/>
          </a:blip>
          <a:stretch>
            <a:fillRect/>
          </a:stretch>
        </p:blipFill>
        <p:spPr>
          <a:xfrm>
            <a:off x="7000568" y="3214178"/>
            <a:ext cx="459082" cy="427388"/>
          </a:xfrm>
          <a:prstGeom prst="rect">
            <a:avLst/>
          </a:prstGeom>
          <a:noFill/>
          <a:ln>
            <a:noFill/>
          </a:ln>
        </p:spPr>
      </p:pic>
      <p:pic>
        <p:nvPicPr>
          <p:cNvPr id="2646" name="Google Shape;2646;g357fd9e02d3_1_7189"/>
          <p:cNvPicPr preferRelativeResize="0"/>
          <p:nvPr/>
        </p:nvPicPr>
        <p:blipFill>
          <a:blip r:embed="rId8">
            <a:alphaModFix/>
          </a:blip>
          <a:stretch>
            <a:fillRect/>
          </a:stretch>
        </p:blipFill>
        <p:spPr>
          <a:xfrm>
            <a:off x="6977411" y="2641988"/>
            <a:ext cx="459082" cy="427388"/>
          </a:xfrm>
          <a:prstGeom prst="rect">
            <a:avLst/>
          </a:prstGeom>
          <a:noFill/>
          <a:ln>
            <a:noFill/>
          </a:ln>
        </p:spPr>
      </p:pic>
      <p:sp>
        <p:nvSpPr>
          <p:cNvPr id="2647" name="Google Shape;2647;g357fd9e02d3_1_7189"/>
          <p:cNvSpPr txBox="1"/>
          <p:nvPr/>
        </p:nvSpPr>
        <p:spPr>
          <a:xfrm>
            <a:off x="6157672" y="3273159"/>
            <a:ext cx="679800" cy="184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Connector</a:t>
            </a:r>
            <a:endParaRPr b="1" sz="600">
              <a:latin typeface="Montserrat"/>
              <a:ea typeface="Montserrat"/>
              <a:cs typeface="Montserrat"/>
              <a:sym typeface="Montserrat"/>
            </a:endParaRPr>
          </a:p>
        </p:txBody>
      </p:sp>
      <p:sp>
        <p:nvSpPr>
          <p:cNvPr id="2648" name="Google Shape;2648;g357fd9e02d3_1_7189"/>
          <p:cNvSpPr txBox="1"/>
          <p:nvPr/>
        </p:nvSpPr>
        <p:spPr>
          <a:xfrm>
            <a:off x="6890213" y="3607172"/>
            <a:ext cx="679800" cy="184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ksqlDB</a:t>
            </a:r>
            <a:endParaRPr b="1" sz="600">
              <a:latin typeface="Montserrat"/>
              <a:ea typeface="Montserrat"/>
              <a:cs typeface="Montserrat"/>
              <a:sym typeface="Montserrat"/>
            </a:endParaRPr>
          </a:p>
        </p:txBody>
      </p:sp>
      <p:sp>
        <p:nvSpPr>
          <p:cNvPr id="2649" name="Google Shape;2649;g357fd9e02d3_1_7189"/>
          <p:cNvSpPr txBox="1"/>
          <p:nvPr/>
        </p:nvSpPr>
        <p:spPr>
          <a:xfrm>
            <a:off x="6890213" y="3018648"/>
            <a:ext cx="679800" cy="184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600">
                <a:latin typeface="Montserrat"/>
                <a:ea typeface="Montserrat"/>
                <a:cs typeface="Montserrat"/>
                <a:sym typeface="Montserrat"/>
              </a:rPr>
              <a:t>Schema</a:t>
            </a:r>
            <a:endParaRPr b="1" sz="600">
              <a:latin typeface="Montserrat"/>
              <a:ea typeface="Montserrat"/>
              <a:cs typeface="Montserrat"/>
              <a:sym typeface="Montserrat"/>
            </a:endParaRPr>
          </a:p>
        </p:txBody>
      </p:sp>
      <p:sp>
        <p:nvSpPr>
          <p:cNvPr id="2650" name="Google Shape;2650;g357fd9e02d3_1_7189"/>
          <p:cNvSpPr/>
          <p:nvPr/>
        </p:nvSpPr>
        <p:spPr>
          <a:xfrm>
            <a:off x="5059648" y="2978058"/>
            <a:ext cx="515700" cy="350700"/>
          </a:xfrm>
          <a:prstGeom prst="rightArrow">
            <a:avLst>
              <a:gd fmla="val 50000" name="adj1"/>
              <a:gd fmla="val 71531" name="adj2"/>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1" name="Google Shape;2651;g357fd9e02d3_1_7189"/>
          <p:cNvSpPr txBox="1"/>
          <p:nvPr/>
        </p:nvSpPr>
        <p:spPr>
          <a:xfrm>
            <a:off x="2421875" y="4635099"/>
            <a:ext cx="10398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700">
                <a:latin typeface="Montserrat"/>
                <a:ea typeface="Montserrat"/>
                <a:cs typeface="Montserrat"/>
                <a:sym typeface="Montserrat"/>
              </a:rPr>
              <a:t>Confluent</a:t>
            </a:r>
            <a:br>
              <a:rPr b="1" lang="en" sz="700">
                <a:latin typeface="Montserrat"/>
                <a:ea typeface="Montserrat"/>
                <a:cs typeface="Montserrat"/>
                <a:sym typeface="Montserrat"/>
              </a:rPr>
            </a:br>
            <a:r>
              <a:rPr b="1" lang="en" sz="700">
                <a:latin typeface="Montserrat"/>
                <a:ea typeface="Montserrat"/>
                <a:cs typeface="Montserrat"/>
                <a:sym typeface="Montserrat"/>
              </a:rPr>
              <a:t>Platform</a:t>
            </a:r>
            <a:endParaRPr b="1" sz="700">
              <a:latin typeface="Montserrat"/>
              <a:ea typeface="Montserrat"/>
              <a:cs typeface="Montserrat"/>
              <a:sym typeface="Montserrat"/>
            </a:endParaRPr>
          </a:p>
        </p:txBody>
      </p:sp>
      <p:sp>
        <p:nvSpPr>
          <p:cNvPr id="2652" name="Google Shape;2652;g357fd9e02d3_1_7189"/>
          <p:cNvSpPr txBox="1"/>
          <p:nvPr/>
        </p:nvSpPr>
        <p:spPr>
          <a:xfrm>
            <a:off x="6289055" y="4655170"/>
            <a:ext cx="1245300" cy="2310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900">
                <a:latin typeface="Montserrat"/>
                <a:ea typeface="Montserrat"/>
                <a:cs typeface="Montserrat"/>
                <a:sym typeface="Montserrat"/>
              </a:rPr>
              <a:t>Confluent Cloud</a:t>
            </a:r>
            <a:endParaRPr b="1" sz="900">
              <a:latin typeface="Montserrat"/>
              <a:ea typeface="Montserrat"/>
              <a:cs typeface="Montserrat"/>
              <a:sym typeface="Montserrat"/>
            </a:endParaRPr>
          </a:p>
        </p:txBody>
      </p:sp>
      <p:sp>
        <p:nvSpPr>
          <p:cNvPr id="2653" name="Google Shape;2653;g357fd9e02d3_1_7189"/>
          <p:cNvSpPr/>
          <p:nvPr/>
        </p:nvSpPr>
        <p:spPr>
          <a:xfrm rot="1323370">
            <a:off x="5060707" y="3707060"/>
            <a:ext cx="513694" cy="507880"/>
          </a:xfrm>
          <a:prstGeom prst="rightArrow">
            <a:avLst>
              <a:gd fmla="val 50000" name="adj1"/>
              <a:gd fmla="val 52071" name="adj2"/>
            </a:avLst>
          </a:prstGeom>
          <a:solidFill>
            <a:srgbClr val="FFF2CC"/>
          </a:solidFill>
          <a:ln cap="flat" cmpd="sng" w="28575">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4" name="Google Shape;2654;g357fd9e02d3_1_7189"/>
          <p:cNvSpPr txBox="1"/>
          <p:nvPr/>
        </p:nvSpPr>
        <p:spPr>
          <a:xfrm>
            <a:off x="8167800" y="3910900"/>
            <a:ext cx="855900" cy="523500"/>
          </a:xfrm>
          <a:prstGeom prst="rect">
            <a:avLst/>
          </a:prstGeom>
          <a:solidFill>
            <a:srgbClr val="FFF2CC"/>
          </a:solidFill>
          <a:ln cap="flat" cmpd="sng" w="28575">
            <a:solidFill>
              <a:srgbClr val="FF9900"/>
            </a:solidFill>
            <a:prstDash val="solid"/>
            <a:round/>
            <a:headEnd len="sm" w="sm" type="none"/>
            <a:tailEnd len="sm" w="sm" type="none"/>
          </a:ln>
        </p:spPr>
        <p:txBody>
          <a:bodyPr anchorCtr="0" anchor="t" bIns="45725" lIns="45725" spcFirstLastPara="1" rIns="45725" wrap="square" tIns="45725">
            <a:spAutoFit/>
          </a:bodyPr>
          <a:lstStyle/>
          <a:p>
            <a:pPr indent="0" lvl="0" marL="0" rtl="0" algn="l">
              <a:spcBef>
                <a:spcPts val="0"/>
              </a:spcBef>
              <a:spcAft>
                <a:spcPts val="0"/>
              </a:spcAft>
              <a:buNone/>
            </a:pPr>
            <a:r>
              <a:rPr b="1" lang="en" sz="700">
                <a:latin typeface="Montserrat"/>
                <a:ea typeface="Montserrat"/>
                <a:cs typeface="Montserrat"/>
                <a:sym typeface="Montserrat"/>
              </a:rPr>
              <a:t>Repoint Self-Managed Applications to Confluent Cloud</a:t>
            </a:r>
            <a:endParaRPr b="1" sz="700">
              <a:latin typeface="Montserrat"/>
              <a:ea typeface="Montserrat"/>
              <a:cs typeface="Montserrat"/>
              <a:sym typeface="Montserrat"/>
            </a:endParaRPr>
          </a:p>
        </p:txBody>
      </p:sp>
      <p:cxnSp>
        <p:nvCxnSpPr>
          <p:cNvPr id="2655" name="Google Shape;2655;g357fd9e02d3_1_7189"/>
          <p:cNvCxnSpPr/>
          <p:nvPr/>
        </p:nvCxnSpPr>
        <p:spPr>
          <a:xfrm flipH="1" rot="10800000">
            <a:off x="5510426" y="3973935"/>
            <a:ext cx="2657400" cy="15900"/>
          </a:xfrm>
          <a:prstGeom prst="straightConnector1">
            <a:avLst/>
          </a:prstGeom>
          <a:noFill/>
          <a:ln cap="flat" cmpd="sng" w="28575">
            <a:solidFill>
              <a:srgbClr val="FF9900"/>
            </a:solidFill>
            <a:prstDash val="solid"/>
            <a:round/>
            <a:headEnd len="med" w="med" type="none"/>
            <a:tailEnd len="med" w="med" type="none"/>
          </a:ln>
        </p:spPr>
      </p:cxnSp>
      <p:pic>
        <p:nvPicPr>
          <p:cNvPr id="2656" name="Google Shape;2656;g357fd9e02d3_1_7189"/>
          <p:cNvPicPr preferRelativeResize="0"/>
          <p:nvPr/>
        </p:nvPicPr>
        <p:blipFill>
          <a:blip r:embed="rId4">
            <a:alphaModFix/>
          </a:blip>
          <a:stretch>
            <a:fillRect/>
          </a:stretch>
        </p:blipFill>
        <p:spPr>
          <a:xfrm>
            <a:off x="3416887" y="4197581"/>
            <a:ext cx="459087" cy="446372"/>
          </a:xfrm>
          <a:prstGeom prst="rect">
            <a:avLst/>
          </a:prstGeom>
          <a:noFill/>
          <a:ln>
            <a:noFill/>
          </a:ln>
        </p:spPr>
      </p:pic>
      <p:pic>
        <p:nvPicPr>
          <p:cNvPr id="2657" name="Google Shape;2657;g357fd9e02d3_1_7189"/>
          <p:cNvPicPr preferRelativeResize="0"/>
          <p:nvPr/>
        </p:nvPicPr>
        <p:blipFill>
          <a:blip r:embed="rId10">
            <a:alphaModFix/>
          </a:blip>
          <a:stretch>
            <a:fillRect/>
          </a:stretch>
        </p:blipFill>
        <p:spPr>
          <a:xfrm>
            <a:off x="3922561" y="4131825"/>
            <a:ext cx="676050" cy="676050"/>
          </a:xfrm>
          <a:prstGeom prst="rect">
            <a:avLst/>
          </a:prstGeom>
          <a:noFill/>
          <a:ln>
            <a:noFill/>
          </a:ln>
        </p:spPr>
      </p:pic>
      <p:sp>
        <p:nvSpPr>
          <p:cNvPr id="2658" name="Google Shape;2658;g357fd9e02d3_1_7189"/>
          <p:cNvSpPr txBox="1"/>
          <p:nvPr/>
        </p:nvSpPr>
        <p:spPr>
          <a:xfrm>
            <a:off x="3218481" y="4646700"/>
            <a:ext cx="855900" cy="307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700">
                <a:latin typeface="Montserrat"/>
                <a:ea typeface="Montserrat"/>
                <a:cs typeface="Montserrat"/>
                <a:sym typeface="Montserrat"/>
              </a:rPr>
              <a:t>Kafka</a:t>
            </a:r>
            <a:br>
              <a:rPr b="1" lang="en" sz="700">
                <a:latin typeface="Montserrat"/>
                <a:ea typeface="Montserrat"/>
                <a:cs typeface="Montserrat"/>
                <a:sym typeface="Montserrat"/>
              </a:rPr>
            </a:br>
            <a:r>
              <a:rPr b="1" lang="en" sz="700">
                <a:latin typeface="Montserrat"/>
                <a:ea typeface="Montserrat"/>
                <a:cs typeface="Montserrat"/>
                <a:sym typeface="Montserrat"/>
              </a:rPr>
              <a:t>Cloud (e.g. MSK)</a:t>
            </a:r>
            <a:endParaRPr b="1" sz="700">
              <a:latin typeface="Montserrat"/>
              <a:ea typeface="Montserrat"/>
              <a:cs typeface="Montserrat"/>
              <a:sym typeface="Montserrat"/>
            </a:endParaRPr>
          </a:p>
        </p:txBody>
      </p:sp>
      <p:sp>
        <p:nvSpPr>
          <p:cNvPr id="2659" name="Google Shape;2659;g357fd9e02d3_1_7189"/>
          <p:cNvSpPr txBox="1"/>
          <p:nvPr/>
        </p:nvSpPr>
        <p:spPr>
          <a:xfrm>
            <a:off x="3894287" y="4704400"/>
            <a:ext cx="732600" cy="200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700">
                <a:latin typeface="Montserrat"/>
                <a:ea typeface="Montserrat"/>
                <a:cs typeface="Montserrat"/>
                <a:sym typeface="Montserrat"/>
              </a:rPr>
              <a:t>Kafka</a:t>
            </a:r>
            <a:endParaRPr b="1" sz="7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nfluent Template 20200305">
  <a:themeElements>
    <a:clrScheme name="Confluent">
      <a:dk1>
        <a:srgbClr val="000000"/>
      </a:dk1>
      <a:lt1>
        <a:srgbClr val="FFFFFF"/>
      </a:lt1>
      <a:dk2>
        <a:srgbClr val="173361"/>
      </a:dk2>
      <a:lt2>
        <a:srgbClr val="81CFE2"/>
      </a:lt2>
      <a:accent1>
        <a:srgbClr val="0074A2"/>
      </a:accent1>
      <a:accent2>
        <a:srgbClr val="00AFBA"/>
      </a:accent2>
      <a:accent3>
        <a:srgbClr val="38CCED"/>
      </a:accent3>
      <a:accent4>
        <a:srgbClr val="B3E1E3"/>
      </a:accent4>
      <a:accent5>
        <a:srgbClr val="FFC30C"/>
      </a:accent5>
      <a:accent6>
        <a:srgbClr val="F26134"/>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onfluent Template 20210804">
  <a:themeElements>
    <a:clrScheme name="Confluent">
      <a:dk1>
        <a:srgbClr val="231F20"/>
      </a:dk1>
      <a:lt1>
        <a:srgbClr val="F2F9FB"/>
      </a:lt1>
      <a:dk2>
        <a:srgbClr val="173361"/>
      </a:dk2>
      <a:lt2>
        <a:srgbClr val="040531"/>
      </a:lt2>
      <a:accent1>
        <a:srgbClr val="0074A2"/>
      </a:accent1>
      <a:accent2>
        <a:srgbClr val="00AFBA"/>
      </a:accent2>
      <a:accent3>
        <a:srgbClr val="38CCED"/>
      </a:accent3>
      <a:accent4>
        <a:srgbClr val="81CFE2"/>
      </a:accent4>
      <a:accent5>
        <a:srgbClr val="B4E1E4"/>
      </a:accent5>
      <a:accent6>
        <a:srgbClr val="D7EFF6"/>
      </a:accent6>
      <a:hlink>
        <a:srgbClr val="C5832E"/>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onfluent Template 2023">
  <a:themeElements>
    <a:clrScheme name="Confluent">
      <a:dk1>
        <a:srgbClr val="040531"/>
      </a:dk1>
      <a:lt1>
        <a:srgbClr val="FFFFFF"/>
      </a:lt1>
      <a:dk2>
        <a:srgbClr val="040531"/>
      </a:dk2>
      <a:lt2>
        <a:srgbClr val="F5F7FF"/>
      </a:lt2>
      <a:accent1>
        <a:srgbClr val="0099FF"/>
      </a:accent1>
      <a:accent2>
        <a:srgbClr val="3A21ED"/>
      </a:accent2>
      <a:accent3>
        <a:srgbClr val="AA2BCE"/>
      </a:accent3>
      <a:accent4>
        <a:srgbClr val="14449A"/>
      </a:accent4>
      <a:accent5>
        <a:srgbClr val="0074A2"/>
      </a:accent5>
      <a:accent6>
        <a:srgbClr val="01CEDB"/>
      </a:accent6>
      <a:hlink>
        <a:srgbClr val="3A21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fluent Template 20211008">
  <a:themeElements>
    <a:clrScheme name="Confluent">
      <a:dk1>
        <a:srgbClr val="173361"/>
      </a:dk1>
      <a:lt1>
        <a:srgbClr val="FFFFFF"/>
      </a:lt1>
      <a:dk2>
        <a:srgbClr val="040531"/>
      </a:dk2>
      <a:lt2>
        <a:srgbClr val="F4FCFF"/>
      </a:lt2>
      <a:accent1>
        <a:srgbClr val="0E68BC"/>
      </a:accent1>
      <a:accent2>
        <a:srgbClr val="197EED"/>
      </a:accent2>
      <a:accent3>
        <a:srgbClr val="6144D7"/>
      </a:accent3>
      <a:accent4>
        <a:srgbClr val="AE1B85"/>
      </a:accent4>
      <a:accent5>
        <a:srgbClr val="38CCED"/>
      </a:accent5>
      <a:accent6>
        <a:srgbClr val="D7EFF6"/>
      </a:accent6>
      <a:hlink>
        <a:srgbClr val="0E68BC"/>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fluent Template 20200305">
  <a:themeElements>
    <a:clrScheme name="Confluent">
      <a:dk1>
        <a:srgbClr val="000000"/>
      </a:dk1>
      <a:lt1>
        <a:srgbClr val="FFFFFF"/>
      </a:lt1>
      <a:dk2>
        <a:srgbClr val="173361"/>
      </a:dk2>
      <a:lt2>
        <a:srgbClr val="81CFE2"/>
      </a:lt2>
      <a:accent1>
        <a:srgbClr val="0074A2"/>
      </a:accent1>
      <a:accent2>
        <a:srgbClr val="00AFBA"/>
      </a:accent2>
      <a:accent3>
        <a:srgbClr val="38CCED"/>
      </a:accent3>
      <a:accent4>
        <a:srgbClr val="B3E1E3"/>
      </a:accent4>
      <a:accent5>
        <a:srgbClr val="FFC30C"/>
      </a:accent5>
      <a:accent6>
        <a:srgbClr val="F26134"/>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fluent Template 20200305">
  <a:themeElements>
    <a:clrScheme name="Confluent">
      <a:dk1>
        <a:srgbClr val="000000"/>
      </a:dk1>
      <a:lt1>
        <a:srgbClr val="FFFFFF"/>
      </a:lt1>
      <a:dk2>
        <a:srgbClr val="173361"/>
      </a:dk2>
      <a:lt2>
        <a:srgbClr val="81CFE2"/>
      </a:lt2>
      <a:accent1>
        <a:srgbClr val="0074A2"/>
      </a:accent1>
      <a:accent2>
        <a:srgbClr val="00AFBA"/>
      </a:accent2>
      <a:accent3>
        <a:srgbClr val="38CCED"/>
      </a:accent3>
      <a:accent4>
        <a:srgbClr val="B3E1E3"/>
      </a:accent4>
      <a:accent5>
        <a:srgbClr val="FFC30C"/>
      </a:accent5>
      <a:accent6>
        <a:srgbClr val="F26134"/>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fluent Template 2023">
  <a:themeElements>
    <a:clrScheme name="Confluent">
      <a:dk1>
        <a:srgbClr val="040531"/>
      </a:dk1>
      <a:lt1>
        <a:srgbClr val="FFFFFF"/>
      </a:lt1>
      <a:dk2>
        <a:srgbClr val="040531"/>
      </a:dk2>
      <a:lt2>
        <a:srgbClr val="F5F7FF"/>
      </a:lt2>
      <a:accent1>
        <a:srgbClr val="0099FF"/>
      </a:accent1>
      <a:accent2>
        <a:srgbClr val="3A21ED"/>
      </a:accent2>
      <a:accent3>
        <a:srgbClr val="AA2BCE"/>
      </a:accent3>
      <a:accent4>
        <a:srgbClr val="14449A"/>
      </a:accent4>
      <a:accent5>
        <a:srgbClr val="0074A2"/>
      </a:accent5>
      <a:accent6>
        <a:srgbClr val="01CEDB"/>
      </a:accent6>
      <a:hlink>
        <a:srgbClr val="3A21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fluent Template 20200305">
  <a:themeElements>
    <a:clrScheme name="Confluent">
      <a:dk1>
        <a:srgbClr val="000000"/>
      </a:dk1>
      <a:lt1>
        <a:srgbClr val="FFFFFF"/>
      </a:lt1>
      <a:dk2>
        <a:srgbClr val="173361"/>
      </a:dk2>
      <a:lt2>
        <a:srgbClr val="81CFE2"/>
      </a:lt2>
      <a:accent1>
        <a:srgbClr val="0074A2"/>
      </a:accent1>
      <a:accent2>
        <a:srgbClr val="00AFBA"/>
      </a:accent2>
      <a:accent3>
        <a:srgbClr val="38CCED"/>
      </a:accent3>
      <a:accent4>
        <a:srgbClr val="B3E1E3"/>
      </a:accent4>
      <a:accent5>
        <a:srgbClr val="FFC30C"/>
      </a:accent5>
      <a:accent6>
        <a:srgbClr val="F26134"/>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nfluent Template 20200305">
  <a:themeElements>
    <a:clrScheme name="Confluent">
      <a:dk1>
        <a:srgbClr val="000000"/>
      </a:dk1>
      <a:lt1>
        <a:srgbClr val="FFFFFF"/>
      </a:lt1>
      <a:dk2>
        <a:srgbClr val="173361"/>
      </a:dk2>
      <a:lt2>
        <a:srgbClr val="81CFE2"/>
      </a:lt2>
      <a:accent1>
        <a:srgbClr val="0074A2"/>
      </a:accent1>
      <a:accent2>
        <a:srgbClr val="00AFBA"/>
      </a:accent2>
      <a:accent3>
        <a:srgbClr val="38CCED"/>
      </a:accent3>
      <a:accent4>
        <a:srgbClr val="B3E1E3"/>
      </a:accent4>
      <a:accent5>
        <a:srgbClr val="FFC30C"/>
      </a:accent5>
      <a:accent6>
        <a:srgbClr val="F26134"/>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nfluent Template 20200305">
  <a:themeElements>
    <a:clrScheme name="Confluent">
      <a:dk1>
        <a:srgbClr val="000000"/>
      </a:dk1>
      <a:lt1>
        <a:srgbClr val="FFFFFF"/>
      </a:lt1>
      <a:dk2>
        <a:srgbClr val="173361"/>
      </a:dk2>
      <a:lt2>
        <a:srgbClr val="81CFE2"/>
      </a:lt2>
      <a:accent1>
        <a:srgbClr val="0074A2"/>
      </a:accent1>
      <a:accent2>
        <a:srgbClr val="00AFBA"/>
      </a:accent2>
      <a:accent3>
        <a:srgbClr val="38CCED"/>
      </a:accent3>
      <a:accent4>
        <a:srgbClr val="B3E1E3"/>
      </a:accent4>
      <a:accent5>
        <a:srgbClr val="FFC30C"/>
      </a:accent5>
      <a:accent6>
        <a:srgbClr val="F26134"/>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nfluent Template 20211008">
  <a:themeElements>
    <a:clrScheme name="Confluent">
      <a:dk1>
        <a:srgbClr val="173361"/>
      </a:dk1>
      <a:lt1>
        <a:srgbClr val="FFFFFF"/>
      </a:lt1>
      <a:dk2>
        <a:srgbClr val="040531"/>
      </a:dk2>
      <a:lt2>
        <a:srgbClr val="F4FCFF"/>
      </a:lt2>
      <a:accent1>
        <a:srgbClr val="0E68BC"/>
      </a:accent1>
      <a:accent2>
        <a:srgbClr val="197EED"/>
      </a:accent2>
      <a:accent3>
        <a:srgbClr val="6144D7"/>
      </a:accent3>
      <a:accent4>
        <a:srgbClr val="AE1B85"/>
      </a:accent4>
      <a:accent5>
        <a:srgbClr val="38CCED"/>
      </a:accent5>
      <a:accent6>
        <a:srgbClr val="D7EFF6"/>
      </a:accent6>
      <a:hlink>
        <a:srgbClr val="38CCED"/>
      </a:hlink>
      <a:folHlink>
        <a:srgbClr val="FFC3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